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7" r:id="rId2"/>
    <p:sldId id="2147479525" r:id="rId3"/>
    <p:sldId id="2147479508" r:id="rId4"/>
    <p:sldId id="2147479511" r:id="rId5"/>
    <p:sldId id="2147479530" r:id="rId6"/>
    <p:sldId id="2147479531" r:id="rId7"/>
    <p:sldId id="2147479533" r:id="rId8"/>
    <p:sldId id="2147479534" r:id="rId9"/>
    <p:sldId id="2147479535" r:id="rId10"/>
    <p:sldId id="2147479536" r:id="rId11"/>
    <p:sldId id="2147479537" r:id="rId12"/>
    <p:sldId id="2147479538" r:id="rId13"/>
    <p:sldId id="2147479539" r:id="rId14"/>
    <p:sldId id="2147479540" r:id="rId15"/>
    <p:sldId id="2147479541" r:id="rId16"/>
    <p:sldId id="2147479529" r:id="rId17"/>
    <p:sldId id="2147479512" r:id="rId18"/>
    <p:sldId id="298" r:id="rId19"/>
  </p:sldIdLst>
  <p:sldSz cx="9144000" cy="6858000" type="screen4x3"/>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875778-C53D-C614-B8A3-A97B8D1426C9}" name="Haloui, Majdoub" initials="HM" userId="S::haloui@merck.com::ae5c253c-827f-46f6-bac4-1495bc8317ac" providerId="AD"/>
  <p188:author id="{50AC9589-B9D7-C245-AB55-80D9AA925288}" name="Jiao, Wei Wei" initials="JWW" userId="S::jiaowe@merck.com::35b2b7fc-032a-49a6-88ed-9ba728b38efc" providerId="AD"/>
  <p188:author id="{F21F5CCE-DD49-25AC-335C-42D8493E01D3}" name="Zhang, Wang" initials="ZW" userId="S::zhanwan2@merck.com::7cdaab50-253a-4238-899c-771476bdee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0"/>
    <a:srgbClr val="00857C"/>
    <a:srgbClr val="9EA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86760" autoAdjust="0"/>
  </p:normalViewPr>
  <p:slideViewPr>
    <p:cSldViewPr snapToGrid="0">
      <p:cViewPr varScale="1">
        <p:scale>
          <a:sx n="137" d="100"/>
          <a:sy n="137" d="100"/>
        </p:scale>
        <p:origin x="2382" y="126"/>
      </p:cViewPr>
      <p:guideLst>
        <p:guide orient="horz" pos="408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ao, Wei Wei" userId="35b2b7fc-032a-49a6-88ed-9ba728b38efc" providerId="ADAL" clId="{BF0D08F2-9445-49EB-AE6A-14F8D67F4597}"/>
    <pc:docChg chg="undo custSel modSld">
      <pc:chgData name="Jiao, Wei Wei" userId="35b2b7fc-032a-49a6-88ed-9ba728b38efc" providerId="ADAL" clId="{BF0D08F2-9445-49EB-AE6A-14F8D67F4597}" dt="2024-03-15T08:58:17.476" v="412"/>
      <pc:docMkLst>
        <pc:docMk/>
      </pc:docMkLst>
      <pc:sldChg chg="modSp mod">
        <pc:chgData name="Jiao, Wei Wei" userId="35b2b7fc-032a-49a6-88ed-9ba728b38efc" providerId="ADAL" clId="{BF0D08F2-9445-49EB-AE6A-14F8D67F4597}" dt="2024-03-15T08:42:27.740" v="38"/>
        <pc:sldMkLst>
          <pc:docMk/>
          <pc:sldMk cId="1133157357" sldId="257"/>
        </pc:sldMkLst>
        <pc:spChg chg="mod">
          <ac:chgData name="Jiao, Wei Wei" userId="35b2b7fc-032a-49a6-88ed-9ba728b38efc" providerId="ADAL" clId="{BF0D08F2-9445-49EB-AE6A-14F8D67F4597}" dt="2024-03-15T08:42:27.740" v="38"/>
          <ac:spMkLst>
            <pc:docMk/>
            <pc:sldMk cId="1133157357" sldId="257"/>
            <ac:spMk id="2" creationId="{035A490D-8D17-414E-B881-9623CBCC1E2F}"/>
          </ac:spMkLst>
        </pc:spChg>
        <pc:spChg chg="mod">
          <ac:chgData name="Jiao, Wei Wei" userId="35b2b7fc-032a-49a6-88ed-9ba728b38efc" providerId="ADAL" clId="{BF0D08F2-9445-49EB-AE6A-14F8D67F4597}" dt="2024-03-15T08:42:08.420" v="35" actId="20577"/>
          <ac:spMkLst>
            <pc:docMk/>
            <pc:sldMk cId="1133157357" sldId="257"/>
            <ac:spMk id="3" creationId="{67F4444B-7CDE-48F3-9561-7393B9E31BFA}"/>
          </ac:spMkLst>
        </pc:spChg>
      </pc:sldChg>
      <pc:sldChg chg="addSp modSp mod modAnim modNotesTx">
        <pc:chgData name="Jiao, Wei Wei" userId="35b2b7fc-032a-49a6-88ed-9ba728b38efc" providerId="ADAL" clId="{BF0D08F2-9445-49EB-AE6A-14F8D67F4597}" dt="2024-03-15T08:57:45.206" v="411" actId="1076"/>
        <pc:sldMkLst>
          <pc:docMk/>
          <pc:sldMk cId="2320680719" sldId="2147479508"/>
        </pc:sldMkLst>
        <pc:spChg chg="add mod">
          <ac:chgData name="Jiao, Wei Wei" userId="35b2b7fc-032a-49a6-88ed-9ba728b38efc" providerId="ADAL" clId="{BF0D08F2-9445-49EB-AE6A-14F8D67F4597}" dt="2024-03-15T08:54:52.678" v="401" actId="14100"/>
          <ac:spMkLst>
            <pc:docMk/>
            <pc:sldMk cId="2320680719" sldId="2147479508"/>
            <ac:spMk id="3" creationId="{FA9AF78D-26E0-D981-4E60-FF8168DF724C}"/>
          </ac:spMkLst>
        </pc:spChg>
        <pc:spChg chg="add mod">
          <ac:chgData name="Jiao, Wei Wei" userId="35b2b7fc-032a-49a6-88ed-9ba728b38efc" providerId="ADAL" clId="{BF0D08F2-9445-49EB-AE6A-14F8D67F4597}" dt="2024-03-15T08:57:34.454" v="409" actId="207"/>
          <ac:spMkLst>
            <pc:docMk/>
            <pc:sldMk cId="2320680719" sldId="2147479508"/>
            <ac:spMk id="5" creationId="{A87452C9-B463-6BCD-281A-34E59414E047}"/>
          </ac:spMkLst>
        </pc:spChg>
        <pc:spChg chg="add mod">
          <ac:chgData name="Jiao, Wei Wei" userId="35b2b7fc-032a-49a6-88ed-9ba728b38efc" providerId="ADAL" clId="{BF0D08F2-9445-49EB-AE6A-14F8D67F4597}" dt="2024-03-15T08:57:45.206" v="411" actId="1076"/>
          <ac:spMkLst>
            <pc:docMk/>
            <pc:sldMk cId="2320680719" sldId="2147479508"/>
            <ac:spMk id="6" creationId="{73C39FE0-D173-9483-0E4F-862F3F32C928}"/>
          </ac:spMkLst>
        </pc:spChg>
        <pc:spChg chg="mod">
          <ac:chgData name="Jiao, Wei Wei" userId="35b2b7fc-032a-49a6-88ed-9ba728b38efc" providerId="ADAL" clId="{BF0D08F2-9445-49EB-AE6A-14F8D67F4597}" dt="2024-03-15T08:55:16.535" v="405" actId="14100"/>
          <ac:spMkLst>
            <pc:docMk/>
            <pc:sldMk cId="2320680719" sldId="2147479508"/>
            <ac:spMk id="17" creationId="{2969F043-15A2-0B4C-8268-C248816C372D}"/>
          </ac:spMkLst>
        </pc:spChg>
        <pc:picChg chg="add mod">
          <ac:chgData name="Jiao, Wei Wei" userId="35b2b7fc-032a-49a6-88ed-9ba728b38efc" providerId="ADAL" clId="{BF0D08F2-9445-49EB-AE6A-14F8D67F4597}" dt="2024-03-15T08:55:20.927" v="406" actId="1076"/>
          <ac:picMkLst>
            <pc:docMk/>
            <pc:sldMk cId="2320680719" sldId="2147479508"/>
            <ac:picMk id="2" creationId="{68ACE02A-74ED-2156-A31F-ED9947D985A2}"/>
          </ac:picMkLst>
        </pc:picChg>
      </pc:sldChg>
      <pc:sldChg chg="modSp mod">
        <pc:chgData name="Jiao, Wei Wei" userId="35b2b7fc-032a-49a6-88ed-9ba728b38efc" providerId="ADAL" clId="{BF0D08F2-9445-49EB-AE6A-14F8D67F4597}" dt="2024-03-15T08:58:17.476" v="412"/>
        <pc:sldMkLst>
          <pc:docMk/>
          <pc:sldMk cId="90252566" sldId="2147479511"/>
        </pc:sldMkLst>
        <pc:spChg chg="mod">
          <ac:chgData name="Jiao, Wei Wei" userId="35b2b7fc-032a-49a6-88ed-9ba728b38efc" providerId="ADAL" clId="{BF0D08F2-9445-49EB-AE6A-14F8D67F4597}" dt="2024-03-15T08:58:17.476" v="412"/>
          <ac:spMkLst>
            <pc:docMk/>
            <pc:sldMk cId="90252566" sldId="2147479511"/>
            <ac:spMk id="2" creationId="{3764B223-B8EB-EA72-9E06-F5BEECAD4725}"/>
          </ac:spMkLst>
        </pc:spChg>
      </pc:sldChg>
      <pc:sldChg chg="modSp mod">
        <pc:chgData name="Jiao, Wei Wei" userId="35b2b7fc-032a-49a6-88ed-9ba728b38efc" providerId="ADAL" clId="{BF0D08F2-9445-49EB-AE6A-14F8D67F4597}" dt="2024-03-15T08:52:40.783" v="375" actId="20577"/>
        <pc:sldMkLst>
          <pc:docMk/>
          <pc:sldMk cId="4005352388" sldId="2147479525"/>
        </pc:sldMkLst>
        <pc:spChg chg="mod">
          <ac:chgData name="Jiao, Wei Wei" userId="35b2b7fc-032a-49a6-88ed-9ba728b38efc" providerId="ADAL" clId="{BF0D08F2-9445-49EB-AE6A-14F8D67F4597}" dt="2024-03-15T08:52:40.783" v="375" actId="20577"/>
          <ac:spMkLst>
            <pc:docMk/>
            <pc:sldMk cId="4005352388" sldId="2147479525"/>
            <ac:spMk id="19" creationId="{86C329FD-C28A-5969-220B-C05FE2F7B5A8}"/>
          </ac:spMkLst>
        </pc:spChg>
        <pc:spChg chg="mod">
          <ac:chgData name="Jiao, Wei Wei" userId="35b2b7fc-032a-49a6-88ed-9ba728b38efc" providerId="ADAL" clId="{BF0D08F2-9445-49EB-AE6A-14F8D67F4597}" dt="2024-03-15T08:49:10.768" v="160" actId="20577"/>
          <ac:spMkLst>
            <pc:docMk/>
            <pc:sldMk cId="4005352388" sldId="2147479525"/>
            <ac:spMk id="20" creationId="{6EA9603C-EFAA-5924-7E7D-DF56B6DAB32D}"/>
          </ac:spMkLst>
        </pc:spChg>
        <pc:spChg chg="mod">
          <ac:chgData name="Jiao, Wei Wei" userId="35b2b7fc-032a-49a6-88ed-9ba728b38efc" providerId="ADAL" clId="{BF0D08F2-9445-49EB-AE6A-14F8D67F4597}" dt="2024-03-15T08:49:41.981" v="199" actId="20577"/>
          <ac:spMkLst>
            <pc:docMk/>
            <pc:sldMk cId="4005352388" sldId="2147479525"/>
            <ac:spMk id="21" creationId="{422C2AB9-31DB-6E51-3EBE-11196ED8A79D}"/>
          </ac:spMkLst>
        </pc:spChg>
        <pc:spChg chg="mod">
          <ac:chgData name="Jiao, Wei Wei" userId="35b2b7fc-032a-49a6-88ed-9ba728b38efc" providerId="ADAL" clId="{BF0D08F2-9445-49EB-AE6A-14F8D67F4597}" dt="2024-03-15T08:51:47.642" v="343" actId="20577"/>
          <ac:spMkLst>
            <pc:docMk/>
            <pc:sldMk cId="4005352388" sldId="2147479525"/>
            <ac:spMk id="22" creationId="{B9FAB35A-5BA8-543F-5841-460F2F83354C}"/>
          </ac:spMkLst>
        </pc:spChg>
        <pc:spChg chg="mod">
          <ac:chgData name="Jiao, Wei Wei" userId="35b2b7fc-032a-49a6-88ed-9ba728b38efc" providerId="ADAL" clId="{BF0D08F2-9445-49EB-AE6A-14F8D67F4597}" dt="2024-03-15T08:51:44.716" v="342" actId="20577"/>
          <ac:spMkLst>
            <pc:docMk/>
            <pc:sldMk cId="4005352388" sldId="2147479525"/>
            <ac:spMk id="23" creationId="{8F1124BB-A615-12F5-F48C-CC29B34DCD03}"/>
          </ac:spMkLst>
        </pc:spChg>
        <pc:spChg chg="mod">
          <ac:chgData name="Jiao, Wei Wei" userId="35b2b7fc-032a-49a6-88ed-9ba728b38efc" providerId="ADAL" clId="{BF0D08F2-9445-49EB-AE6A-14F8D67F4597}" dt="2024-03-15T08:51:53.875" v="353" actId="20577"/>
          <ac:spMkLst>
            <pc:docMk/>
            <pc:sldMk cId="4005352388" sldId="2147479525"/>
            <ac:spMk id="24" creationId="{E12F329D-115C-C6C1-562C-5AF7FE338AB4}"/>
          </ac:spMkLst>
        </pc:spChg>
        <pc:spChg chg="mod">
          <ac:chgData name="Jiao, Wei Wei" userId="35b2b7fc-032a-49a6-88ed-9ba728b38efc" providerId="ADAL" clId="{BF0D08F2-9445-49EB-AE6A-14F8D67F4597}" dt="2024-03-15T08:52:05.210" v="363" actId="20577"/>
          <ac:spMkLst>
            <pc:docMk/>
            <pc:sldMk cId="4005352388" sldId="2147479525"/>
            <ac:spMk id="25" creationId="{DE7821DC-6268-2749-E52E-B50F45F3E175}"/>
          </ac:spMkLst>
        </pc:spChg>
      </pc:sldChg>
    </pc:docChg>
  </pc:docChgLst>
  <pc:docChgLst>
    <pc:chgData name="Jiao, Wei Wei" userId="35b2b7fc-032a-49a6-88ed-9ba728b38efc" providerId="ADAL" clId="{FD44A9E9-D31D-4435-A534-0D57C9DA37A2}"/>
    <pc:docChg chg="undo redo custSel addSld delSld modSld">
      <pc:chgData name="Jiao, Wei Wei" userId="35b2b7fc-032a-49a6-88ed-9ba728b38efc" providerId="ADAL" clId="{FD44A9E9-D31D-4435-A534-0D57C9DA37A2}" dt="2024-03-19T06:14:37.358" v="644" actId="20577"/>
      <pc:docMkLst>
        <pc:docMk/>
      </pc:docMkLst>
      <pc:sldChg chg="addSp delSp modSp mod">
        <pc:chgData name="Jiao, Wei Wei" userId="35b2b7fc-032a-49a6-88ed-9ba728b38efc" providerId="ADAL" clId="{FD44A9E9-D31D-4435-A534-0D57C9DA37A2}" dt="2024-03-19T06:12:56.751" v="641" actId="20577"/>
        <pc:sldMkLst>
          <pc:docMk/>
          <pc:sldMk cId="1133157357" sldId="257"/>
        </pc:sldMkLst>
        <pc:spChg chg="mod">
          <ac:chgData name="Jiao, Wei Wei" userId="35b2b7fc-032a-49a6-88ed-9ba728b38efc" providerId="ADAL" clId="{FD44A9E9-D31D-4435-A534-0D57C9DA37A2}" dt="2024-03-19T06:11:58.941" v="640" actId="20577"/>
          <ac:spMkLst>
            <pc:docMk/>
            <pc:sldMk cId="1133157357" sldId="257"/>
            <ac:spMk id="2" creationId="{035A490D-8D17-414E-B881-9623CBCC1E2F}"/>
          </ac:spMkLst>
        </pc:spChg>
        <pc:spChg chg="mod">
          <ac:chgData name="Jiao, Wei Wei" userId="35b2b7fc-032a-49a6-88ed-9ba728b38efc" providerId="ADAL" clId="{FD44A9E9-D31D-4435-A534-0D57C9DA37A2}" dt="2024-03-19T06:12:56.751" v="641" actId="20577"/>
          <ac:spMkLst>
            <pc:docMk/>
            <pc:sldMk cId="1133157357" sldId="257"/>
            <ac:spMk id="3" creationId="{67F4444B-7CDE-48F3-9561-7393B9E31BFA}"/>
          </ac:spMkLst>
        </pc:spChg>
        <pc:picChg chg="add del mod">
          <ac:chgData name="Jiao, Wei Wei" userId="35b2b7fc-032a-49a6-88ed-9ba728b38efc" providerId="ADAL" clId="{FD44A9E9-D31D-4435-A534-0D57C9DA37A2}" dt="2024-03-18T08:13:19.247" v="631" actId="478"/>
          <ac:picMkLst>
            <pc:docMk/>
            <pc:sldMk cId="1133157357" sldId="257"/>
            <ac:picMk id="5" creationId="{F4E0C0A2-E0DC-0C68-AF63-89EBB5D892FC}"/>
          </ac:picMkLst>
        </pc:picChg>
        <pc:picChg chg="add mod">
          <ac:chgData name="Jiao, Wei Wei" userId="35b2b7fc-032a-49a6-88ed-9ba728b38efc" providerId="ADAL" clId="{FD44A9E9-D31D-4435-A534-0D57C9DA37A2}" dt="2024-03-18T08:14:17.029" v="636" actId="14100"/>
          <ac:picMkLst>
            <pc:docMk/>
            <pc:sldMk cId="1133157357" sldId="257"/>
            <ac:picMk id="6" creationId="{03A94552-826D-DA69-2058-FF8105B79080}"/>
          </ac:picMkLst>
        </pc:picChg>
        <pc:picChg chg="del">
          <ac:chgData name="Jiao, Wei Wei" userId="35b2b7fc-032a-49a6-88ed-9ba728b38efc" providerId="ADAL" clId="{FD44A9E9-D31D-4435-A534-0D57C9DA37A2}" dt="2024-03-18T07:50:26.183" v="619" actId="478"/>
          <ac:picMkLst>
            <pc:docMk/>
            <pc:sldMk cId="1133157357" sldId="257"/>
            <ac:picMk id="8" creationId="{68E7BCD7-CAD6-7E44-46B1-2E181ED7F278}"/>
          </ac:picMkLst>
        </pc:picChg>
      </pc:sldChg>
      <pc:sldChg chg="addSp delSp modSp del mod delAnim delCm">
        <pc:chgData name="Jiao, Wei Wei" userId="35b2b7fc-032a-49a6-88ed-9ba728b38efc" providerId="ADAL" clId="{FD44A9E9-D31D-4435-A534-0D57C9DA37A2}" dt="2024-03-18T03:08:59.224" v="327" actId="47"/>
        <pc:sldMkLst>
          <pc:docMk/>
          <pc:sldMk cId="3288375331" sldId="287"/>
        </pc:sldMkLst>
        <pc:spChg chg="mod">
          <ac:chgData name="Jiao, Wei Wei" userId="35b2b7fc-032a-49a6-88ed-9ba728b38efc" providerId="ADAL" clId="{FD44A9E9-D31D-4435-A534-0D57C9DA37A2}" dt="2024-03-18T03:06:56.817" v="321" actId="20577"/>
          <ac:spMkLst>
            <pc:docMk/>
            <pc:sldMk cId="3288375331" sldId="287"/>
            <ac:spMk id="3" creationId="{DB138008-888A-47E8-83DD-C551DAA4395C}"/>
          </ac:spMkLst>
        </pc:spChg>
        <pc:spChg chg="add mod">
          <ac:chgData name="Jiao, Wei Wei" userId="35b2b7fc-032a-49a6-88ed-9ba728b38efc" providerId="ADAL" clId="{FD44A9E9-D31D-4435-A534-0D57C9DA37A2}" dt="2024-03-18T03:07:06.426" v="322" actId="1076"/>
          <ac:spMkLst>
            <pc:docMk/>
            <pc:sldMk cId="3288375331" sldId="287"/>
            <ac:spMk id="5" creationId="{E534831C-27BB-41D1-BDC1-56A2CA2DE1BB}"/>
          </ac:spMkLst>
        </pc:spChg>
        <pc:spChg chg="mod">
          <ac:chgData name="Jiao, Wei Wei" userId="35b2b7fc-032a-49a6-88ed-9ba728b38efc" providerId="ADAL" clId="{FD44A9E9-D31D-4435-A534-0D57C9DA37A2}" dt="2024-03-18T03:02:40.861" v="252" actId="20577"/>
          <ac:spMkLst>
            <pc:docMk/>
            <pc:sldMk cId="3288375331" sldId="287"/>
            <ac:spMk id="14" creationId="{CBB6BADE-B437-4CFE-BD54-7B4CD300D41B}"/>
          </ac:spMkLst>
        </pc:spChg>
        <pc:graphicFrameChg chg="del">
          <ac:chgData name="Jiao, Wei Wei" userId="35b2b7fc-032a-49a6-88ed-9ba728b38efc" providerId="ADAL" clId="{FD44A9E9-D31D-4435-A534-0D57C9DA37A2}" dt="2024-03-18T03:03:43.382" v="308" actId="478"/>
          <ac:graphicFrameMkLst>
            <pc:docMk/>
            <pc:sldMk cId="3288375331" sldId="287"/>
            <ac:graphicFrameMk id="6" creationId="{49ABAC07-4F4A-7E87-6850-994353896C14}"/>
          </ac:graphicFrameMkLst>
        </pc:graphicFrameChg>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288375331" sldId="287"/>
                <pc2:cmMk id="{6B865A61-FADC-4E9A-AB42-CDF16B3275D3}"/>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288375331" sldId="287"/>
                <pc2:cmMk id="{02DF73B4-EDE0-43BC-AE7D-DDB2E2EA12DD}"/>
              </pc2:cmMkLst>
            </pc226:cmChg>
          </p:ext>
        </pc:extLst>
      </pc:sldChg>
      <pc:sldChg chg="modSp modAnim">
        <pc:chgData name="Jiao, Wei Wei" userId="35b2b7fc-032a-49a6-88ed-9ba728b38efc" providerId="ADAL" clId="{FD44A9E9-D31D-4435-A534-0D57C9DA37A2}" dt="2024-03-18T07:41:45.687" v="607" actId="108"/>
        <pc:sldMkLst>
          <pc:docMk/>
          <pc:sldMk cId="2320680719" sldId="2147479508"/>
        </pc:sldMkLst>
        <pc:spChg chg="mod">
          <ac:chgData name="Jiao, Wei Wei" userId="35b2b7fc-032a-49a6-88ed-9ba728b38efc" providerId="ADAL" clId="{FD44A9E9-D31D-4435-A534-0D57C9DA37A2}" dt="2024-03-18T07:41:45.687" v="607" actId="108"/>
          <ac:spMkLst>
            <pc:docMk/>
            <pc:sldMk cId="2320680719" sldId="2147479508"/>
            <ac:spMk id="7" creationId="{21EF6093-2E4C-0FE0-5F19-36BF1711E37B}"/>
          </ac:spMkLst>
        </pc:spChg>
      </pc:sldChg>
      <pc:sldChg chg="del delCm">
        <pc:chgData name="Jiao, Wei Wei" userId="35b2b7fc-032a-49a6-88ed-9ba728b38efc" providerId="ADAL" clId="{FD44A9E9-D31D-4435-A534-0D57C9DA37A2}" dt="2024-03-18T02:46:17.496" v="230" actId="47"/>
        <pc:sldMkLst>
          <pc:docMk/>
          <pc:sldMk cId="4228920797" sldId="2147479510"/>
        </pc:sldMkLst>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4228920797" sldId="2147479510"/>
                <pc2:cmMk id="{B2CC7B04-5213-408C-A728-1981251410C7}"/>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4228920797" sldId="2147479510"/>
                <pc2:cmMk id="{4299526C-532A-4641-9F01-4356356B97E0}"/>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4228920797" sldId="2147479510"/>
                <pc2:cmMk id="{45F477CE-15FE-4CF7-B01B-360D0081E145}"/>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4228920797" sldId="2147479510"/>
                <pc2:cmMk id="{087631CF-2F98-463E-935A-2560398BC9B3}"/>
              </pc2:cmMkLst>
            </pc226:cmChg>
          </p:ext>
        </pc:extLst>
      </pc:sldChg>
      <pc:sldChg chg="addSp delSp modSp mod delAnim modAnim delCm modNotesTx">
        <pc:chgData name="Jiao, Wei Wei" userId="35b2b7fc-032a-49a6-88ed-9ba728b38efc" providerId="ADAL" clId="{FD44A9E9-D31D-4435-A534-0D57C9DA37A2}" dt="2024-03-18T05:47:59.654" v="496"/>
        <pc:sldMkLst>
          <pc:docMk/>
          <pc:sldMk cId="90252566" sldId="2147479511"/>
        </pc:sldMkLst>
        <pc:spChg chg="del">
          <ac:chgData name="Jiao, Wei Wei" userId="35b2b7fc-032a-49a6-88ed-9ba728b38efc" providerId="ADAL" clId="{FD44A9E9-D31D-4435-A534-0D57C9DA37A2}" dt="2024-03-18T02:14:16.641" v="1" actId="478"/>
          <ac:spMkLst>
            <pc:docMk/>
            <pc:sldMk cId="90252566" sldId="2147479511"/>
            <ac:spMk id="5" creationId="{A8A63538-CA74-5F03-4198-28D24566830B}"/>
          </ac:spMkLst>
        </pc:spChg>
        <pc:spChg chg="add del mod">
          <ac:chgData name="Jiao, Wei Wei" userId="35b2b7fc-032a-49a6-88ed-9ba728b38efc" providerId="ADAL" clId="{FD44A9E9-D31D-4435-A534-0D57C9DA37A2}" dt="2024-03-18T02:14:18.493" v="2" actId="22"/>
          <ac:spMkLst>
            <pc:docMk/>
            <pc:sldMk cId="90252566" sldId="2147479511"/>
            <ac:spMk id="6" creationId="{841055C6-D63C-67EC-7BAE-52311B1788BF}"/>
          </ac:spMkLst>
        </pc:spChg>
        <pc:spChg chg="add del mod">
          <ac:chgData name="Jiao, Wei Wei" userId="35b2b7fc-032a-49a6-88ed-9ba728b38efc" providerId="ADAL" clId="{FD44A9E9-D31D-4435-A534-0D57C9DA37A2}" dt="2024-03-18T02:20:43.766" v="10" actId="22"/>
          <ac:spMkLst>
            <pc:docMk/>
            <pc:sldMk cId="90252566" sldId="2147479511"/>
            <ac:spMk id="10" creationId="{2B2908EB-24AB-2D4E-B31C-C96D0E3A4A9C}"/>
          </ac:spMkLst>
        </pc:spChg>
        <pc:picChg chg="add del mod ord">
          <ac:chgData name="Jiao, Wei Wei" userId="35b2b7fc-032a-49a6-88ed-9ba728b38efc" providerId="ADAL" clId="{FD44A9E9-D31D-4435-A534-0D57C9DA37A2}" dt="2024-03-18T02:14:42.382" v="3" actId="478"/>
          <ac:picMkLst>
            <pc:docMk/>
            <pc:sldMk cId="90252566" sldId="2147479511"/>
            <ac:picMk id="8" creationId="{19EBF1B8-16C1-F73E-C302-76AD4F8E171A}"/>
          </ac:picMkLst>
        </pc:picChg>
        <pc:picChg chg="add del">
          <ac:chgData name="Jiao, Wei Wei" userId="35b2b7fc-032a-49a6-88ed-9ba728b38efc" providerId="ADAL" clId="{FD44A9E9-D31D-4435-A534-0D57C9DA37A2}" dt="2024-03-18T02:14:44.398" v="5" actId="22"/>
          <ac:picMkLst>
            <pc:docMk/>
            <pc:sldMk cId="90252566" sldId="2147479511"/>
            <ac:picMk id="12" creationId="{242A7E70-B7EA-5F45-45A5-A3DFABA75C26}"/>
          </ac:picMkLst>
        </pc:picChg>
        <pc:picChg chg="add mod">
          <ac:chgData name="Jiao, Wei Wei" userId="35b2b7fc-032a-49a6-88ed-9ba728b38efc" providerId="ADAL" clId="{FD44A9E9-D31D-4435-A534-0D57C9DA37A2}" dt="2024-03-18T02:43:13.988" v="212" actId="1076"/>
          <ac:picMkLst>
            <pc:docMk/>
            <pc:sldMk cId="90252566" sldId="2147479511"/>
            <ac:picMk id="14" creationId="{E298E4B2-CE03-06FF-F359-E9ACC75EF560}"/>
          </ac:picMkLst>
        </pc:picChg>
        <pc:picChg chg="add mod ord">
          <ac:chgData name="Jiao, Wei Wei" userId="35b2b7fc-032a-49a6-88ed-9ba728b38efc" providerId="ADAL" clId="{FD44A9E9-D31D-4435-A534-0D57C9DA37A2}" dt="2024-03-18T02:20:51.407" v="12" actId="14100"/>
          <ac:picMkLst>
            <pc:docMk/>
            <pc:sldMk cId="90252566" sldId="2147479511"/>
            <ac:picMk id="16" creationId="{271E1F1B-6679-A5DF-1918-A45435A01E51}"/>
          </ac:picMkLst>
        </pc:picChg>
        <pc:picChg chg="add del">
          <ac:chgData name="Jiao, Wei Wei" userId="35b2b7fc-032a-49a6-88ed-9ba728b38efc" providerId="ADAL" clId="{FD44A9E9-D31D-4435-A534-0D57C9DA37A2}" dt="2024-03-18T02:22:12.909" v="15" actId="22"/>
          <ac:picMkLst>
            <pc:docMk/>
            <pc:sldMk cId="90252566" sldId="2147479511"/>
            <ac:picMk id="18" creationId="{A8DEEAC0-9510-2027-D7A9-7A3381BD5E9E}"/>
          </ac:picMkLst>
        </pc:picChg>
        <pc:picChg chg="add mod">
          <ac:chgData name="Jiao, Wei Wei" userId="35b2b7fc-032a-49a6-88ed-9ba728b38efc" providerId="ADAL" clId="{FD44A9E9-D31D-4435-A534-0D57C9DA37A2}" dt="2024-03-18T02:43:03.274" v="209" actId="14100"/>
          <ac:picMkLst>
            <pc:docMk/>
            <pc:sldMk cId="90252566" sldId="2147479511"/>
            <ac:picMk id="20" creationId="{48EC0A68-F4D0-B99B-418D-749CD70CD247}"/>
          </ac:picMkLst>
        </pc:picChg>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90252566" sldId="2147479511"/>
                <pc2:cmMk id="{EA1ECDF3-C91F-4294-9E7A-B64C3819C740}"/>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90252566" sldId="2147479511"/>
                <pc2:cmMk id="{028E6FF4-5002-41E3-9620-E12B8F53C555}"/>
              </pc2:cmMkLst>
            </pc226:cmChg>
          </p:ext>
        </pc:extLst>
      </pc:sldChg>
      <pc:sldChg chg="addSp modSp mod delCm">
        <pc:chgData name="Jiao, Wei Wei" userId="35b2b7fc-032a-49a6-88ed-9ba728b38efc" providerId="ADAL" clId="{FD44A9E9-D31D-4435-A534-0D57C9DA37A2}" dt="2024-03-18T07:29:59.662" v="606"/>
        <pc:sldMkLst>
          <pc:docMk/>
          <pc:sldMk cId="2477196348" sldId="2147479512"/>
        </pc:sldMkLst>
        <pc:spChg chg="mod">
          <ac:chgData name="Jiao, Wei Wei" userId="35b2b7fc-032a-49a6-88ed-9ba728b38efc" providerId="ADAL" clId="{FD44A9E9-D31D-4435-A534-0D57C9DA37A2}" dt="2024-03-18T05:59:08.820" v="528" actId="108"/>
          <ac:spMkLst>
            <pc:docMk/>
            <pc:sldMk cId="2477196348" sldId="2147479512"/>
            <ac:spMk id="2" creationId="{55FAD177-CC31-FDF7-75D6-48D6F52F936F}"/>
          </ac:spMkLst>
        </pc:spChg>
        <pc:spChg chg="mod">
          <ac:chgData name="Jiao, Wei Wei" userId="35b2b7fc-032a-49a6-88ed-9ba728b38efc" providerId="ADAL" clId="{FD44A9E9-D31D-4435-A534-0D57C9DA37A2}" dt="2024-03-18T07:29:59.662" v="606"/>
          <ac:spMkLst>
            <pc:docMk/>
            <pc:sldMk cId="2477196348" sldId="2147479512"/>
            <ac:spMk id="4" creationId="{0B1AB9B6-E431-20A8-DBE3-982C589E62EB}"/>
          </ac:spMkLst>
        </pc:spChg>
        <pc:picChg chg="add mod">
          <ac:chgData name="Jiao, Wei Wei" userId="35b2b7fc-032a-49a6-88ed-9ba728b38efc" providerId="ADAL" clId="{FD44A9E9-D31D-4435-A534-0D57C9DA37A2}" dt="2024-03-18T06:41:57.988" v="572" actId="1076"/>
          <ac:picMkLst>
            <pc:docMk/>
            <pc:sldMk cId="2477196348" sldId="2147479512"/>
            <ac:picMk id="6" creationId="{AC768EBC-8051-A241-25B7-04DC7D8C4DFD}"/>
          </ac:picMkLst>
        </pc:picChg>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2477196348" sldId="2147479512"/>
                <pc2:cmMk id="{316B133F-8AE5-4D84-8DED-0AB44CC271D2}"/>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2477196348" sldId="2147479512"/>
                <pc2:cmMk id="{8EAE599C-E62B-4DD2-8861-2359AA404145}"/>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2477196348" sldId="2147479512"/>
                <pc2:cmMk id="{D35B61CA-1EB8-40B9-A233-DF1A2B42BA57}"/>
              </pc2:cmMkLst>
            </pc226:cmChg>
          </p:ext>
        </pc:extLst>
      </pc:sldChg>
      <pc:sldChg chg="del">
        <pc:chgData name="Jiao, Wei Wei" userId="35b2b7fc-032a-49a6-88ed-9ba728b38efc" providerId="ADAL" clId="{FD44A9E9-D31D-4435-A534-0D57C9DA37A2}" dt="2024-03-18T03:47:59.771" v="404" actId="47"/>
        <pc:sldMkLst>
          <pc:docMk/>
          <pc:sldMk cId="4253756364" sldId="2147479513"/>
        </pc:sldMkLst>
      </pc:sldChg>
      <pc:sldChg chg="del delCm">
        <pc:chgData name="Jiao, Wei Wei" userId="35b2b7fc-032a-49a6-88ed-9ba728b38efc" providerId="ADAL" clId="{FD44A9E9-D31D-4435-A534-0D57C9DA37A2}" dt="2024-03-18T03:47:59.771" v="404" actId="47"/>
        <pc:sldMkLst>
          <pc:docMk/>
          <pc:sldMk cId="2802512967" sldId="2147479514"/>
        </pc:sldMkLst>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2802512967" sldId="2147479514"/>
                <pc2:cmMk id="{E04883E4-0BF3-435C-AE38-6E052298BF07}"/>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2802512967" sldId="2147479514"/>
                <pc2:cmMk id="{E52F00F2-661E-4DC2-B376-987CF485F3F1}"/>
              </pc2:cmMkLst>
            </pc226:cmChg>
          </p:ext>
        </pc:extLst>
      </pc:sldChg>
      <pc:sldChg chg="del">
        <pc:chgData name="Jiao, Wei Wei" userId="35b2b7fc-032a-49a6-88ed-9ba728b38efc" providerId="ADAL" clId="{FD44A9E9-D31D-4435-A534-0D57C9DA37A2}" dt="2024-03-18T03:47:59.771" v="404" actId="47"/>
        <pc:sldMkLst>
          <pc:docMk/>
          <pc:sldMk cId="774346351" sldId="2147479515"/>
        </pc:sldMkLst>
      </pc:sldChg>
      <pc:sldChg chg="del delCm">
        <pc:chgData name="Jiao, Wei Wei" userId="35b2b7fc-032a-49a6-88ed-9ba728b38efc" providerId="ADAL" clId="{FD44A9E9-D31D-4435-A534-0D57C9DA37A2}" dt="2024-03-18T03:47:59.771" v="404" actId="47"/>
        <pc:sldMkLst>
          <pc:docMk/>
          <pc:sldMk cId="434136838" sldId="2147479516"/>
        </pc:sldMkLst>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434136838" sldId="2147479516"/>
                <pc2:cmMk id="{5B8B322C-6478-4274-A0DA-A2941C1A00F3}"/>
              </pc2:cmMkLst>
            </pc226:cmChg>
          </p:ext>
        </pc:extLst>
      </pc:sldChg>
      <pc:sldChg chg="del">
        <pc:chgData name="Jiao, Wei Wei" userId="35b2b7fc-032a-49a6-88ed-9ba728b38efc" providerId="ADAL" clId="{FD44A9E9-D31D-4435-A534-0D57C9DA37A2}" dt="2024-03-18T03:47:59.771" v="404" actId="47"/>
        <pc:sldMkLst>
          <pc:docMk/>
          <pc:sldMk cId="3957811185" sldId="2147479517"/>
        </pc:sldMkLst>
      </pc:sldChg>
      <pc:sldChg chg="del">
        <pc:chgData name="Jiao, Wei Wei" userId="35b2b7fc-032a-49a6-88ed-9ba728b38efc" providerId="ADAL" clId="{FD44A9E9-D31D-4435-A534-0D57C9DA37A2}" dt="2024-03-18T03:47:59.771" v="404" actId="47"/>
        <pc:sldMkLst>
          <pc:docMk/>
          <pc:sldMk cId="3299651809" sldId="2147479518"/>
        </pc:sldMkLst>
      </pc:sldChg>
      <pc:sldChg chg="del delCm">
        <pc:chgData name="Jiao, Wei Wei" userId="35b2b7fc-032a-49a6-88ed-9ba728b38efc" providerId="ADAL" clId="{FD44A9E9-D31D-4435-A534-0D57C9DA37A2}" dt="2024-03-18T03:47:59.771" v="404" actId="47"/>
        <pc:sldMkLst>
          <pc:docMk/>
          <pc:sldMk cId="3306543346" sldId="2147479519"/>
        </pc:sldMkLst>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306543346" sldId="2147479519"/>
                <pc2:cmMk id="{EB9FF6DB-F464-48F6-9663-4D7036A1DDE1}"/>
              </pc2:cmMkLst>
            </pc226:cmChg>
          </p:ext>
        </pc:extLst>
      </pc:sldChg>
      <pc:sldChg chg="del">
        <pc:chgData name="Jiao, Wei Wei" userId="35b2b7fc-032a-49a6-88ed-9ba728b38efc" providerId="ADAL" clId="{FD44A9E9-D31D-4435-A534-0D57C9DA37A2}" dt="2024-03-18T05:32:13.168" v="455" actId="47"/>
        <pc:sldMkLst>
          <pc:docMk/>
          <pc:sldMk cId="2625954348" sldId="2147479520"/>
        </pc:sldMkLst>
      </pc:sldChg>
      <pc:sldChg chg="del delCm">
        <pc:chgData name="Jiao, Wei Wei" userId="35b2b7fc-032a-49a6-88ed-9ba728b38efc" providerId="ADAL" clId="{FD44A9E9-D31D-4435-A534-0D57C9DA37A2}" dt="2024-03-18T02:46:17.496" v="230" actId="47"/>
        <pc:sldMkLst>
          <pc:docMk/>
          <pc:sldMk cId="3695677318" sldId="2147479522"/>
        </pc:sldMkLst>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695677318" sldId="2147479522"/>
                <pc2:cmMk id="{6B6C810E-B337-490F-A07B-047918BA7FCC}"/>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695677318" sldId="2147479522"/>
                <pc2:cmMk id="{B741E311-3C7E-497A-BFD2-F34F5FA4821B}"/>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695677318" sldId="2147479522"/>
                <pc2:cmMk id="{712CA959-0E7E-4963-97BB-B197C7CE546A}"/>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695677318" sldId="2147479522"/>
                <pc2:cmMk id="{1A0904C9-C8A4-4828-B50A-5C0137F8C651}"/>
              </pc2:cmMkLst>
            </pc226:cmChg>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3695677318" sldId="2147479522"/>
                <pc2:cmMk id="{A4EE3DFD-7845-490E-BA93-A0F38DCE5DD1}"/>
              </pc2:cmMkLst>
            </pc226:cmChg>
          </p:ext>
        </pc:extLst>
      </pc:sldChg>
      <pc:sldChg chg="del">
        <pc:chgData name="Jiao, Wei Wei" userId="35b2b7fc-032a-49a6-88ed-9ba728b38efc" providerId="ADAL" clId="{FD44A9E9-D31D-4435-A534-0D57C9DA37A2}" dt="2024-03-18T05:32:14.953" v="456" actId="47"/>
        <pc:sldMkLst>
          <pc:docMk/>
          <pc:sldMk cId="129925746" sldId="2147479523"/>
        </pc:sldMkLst>
      </pc:sldChg>
      <pc:sldChg chg="del delCm">
        <pc:chgData name="Jiao, Wei Wei" userId="35b2b7fc-032a-49a6-88ed-9ba728b38efc" providerId="ADAL" clId="{FD44A9E9-D31D-4435-A534-0D57C9DA37A2}" dt="2024-03-18T05:32:16.617" v="457" actId="47"/>
        <pc:sldMkLst>
          <pc:docMk/>
          <pc:sldMk cId="1403940272" sldId="2147479524"/>
        </pc:sldMkLst>
        <pc:extLst>
          <p:ext xmlns:p="http://schemas.openxmlformats.org/presentationml/2006/main" uri="{D6D511B9-2390-475A-947B-AFAB55BFBCF1}">
            <pc226:cmChg xmlns:pc226="http://schemas.microsoft.com/office/powerpoint/2022/06/main/command" chg="del">
              <pc226:chgData name="Jiao, Wei Wei" userId="35b2b7fc-032a-49a6-88ed-9ba728b38efc" providerId="ADAL" clId="{FD44A9E9-D31D-4435-A534-0D57C9DA37A2}" dt="2024-03-18T02:11:54.200" v="0"/>
              <pc2:cmMkLst xmlns:pc2="http://schemas.microsoft.com/office/powerpoint/2019/9/main/command">
                <pc:docMk/>
                <pc:sldMk cId="1403940272" sldId="2147479524"/>
                <pc2:cmMk id="{C607E336-B79A-42D6-8242-4524EFD118C9}"/>
              </pc2:cmMkLst>
            </pc226:cmChg>
          </p:ext>
        </pc:extLst>
      </pc:sldChg>
      <pc:sldChg chg="addSp delSp modSp mod">
        <pc:chgData name="Jiao, Wei Wei" userId="35b2b7fc-032a-49a6-88ed-9ba728b38efc" providerId="ADAL" clId="{FD44A9E9-D31D-4435-A534-0D57C9DA37A2}" dt="2024-03-18T07:58:21.409" v="630" actId="478"/>
        <pc:sldMkLst>
          <pc:docMk/>
          <pc:sldMk cId="4005352388" sldId="2147479525"/>
        </pc:sldMkLst>
        <pc:picChg chg="add del mod">
          <ac:chgData name="Jiao, Wei Wei" userId="35b2b7fc-032a-49a6-88ed-9ba728b38efc" providerId="ADAL" clId="{FD44A9E9-D31D-4435-A534-0D57C9DA37A2}" dt="2024-03-18T07:58:21.409" v="630" actId="478"/>
          <ac:picMkLst>
            <pc:docMk/>
            <pc:sldMk cId="4005352388" sldId="2147479525"/>
            <ac:picMk id="5" creationId="{F4A9CAA8-DF1C-6912-13D6-2753119C3E62}"/>
          </ac:picMkLst>
        </pc:picChg>
      </pc:sldChg>
      <pc:sldChg chg="del">
        <pc:chgData name="Jiao, Wei Wei" userId="35b2b7fc-032a-49a6-88ed-9ba728b38efc" providerId="ADAL" clId="{FD44A9E9-D31D-4435-A534-0D57C9DA37A2}" dt="2024-03-18T03:47:59.771" v="404" actId="47"/>
        <pc:sldMkLst>
          <pc:docMk/>
          <pc:sldMk cId="4091649259" sldId="2147479526"/>
        </pc:sldMkLst>
      </pc:sldChg>
      <pc:sldChg chg="modSp mod">
        <pc:chgData name="Jiao, Wei Wei" userId="35b2b7fc-032a-49a6-88ed-9ba728b38efc" providerId="ADAL" clId="{FD44A9E9-D31D-4435-A534-0D57C9DA37A2}" dt="2024-03-18T08:15:32.873" v="637" actId="1076"/>
        <pc:sldMkLst>
          <pc:docMk/>
          <pc:sldMk cId="1738578173" sldId="2147479529"/>
        </pc:sldMkLst>
        <pc:spChg chg="mod">
          <ac:chgData name="Jiao, Wei Wei" userId="35b2b7fc-032a-49a6-88ed-9ba728b38efc" providerId="ADAL" clId="{FD44A9E9-D31D-4435-A534-0D57C9DA37A2}" dt="2024-03-18T05:58:56.959" v="527" actId="108"/>
          <ac:spMkLst>
            <pc:docMk/>
            <pc:sldMk cId="1738578173" sldId="2147479529"/>
            <ac:spMk id="2" creationId="{D2DBEE7F-30CE-DFDE-5E08-891EC2CA720E}"/>
          </ac:spMkLst>
        </pc:spChg>
        <pc:spChg chg="mod">
          <ac:chgData name="Jiao, Wei Wei" userId="35b2b7fc-032a-49a6-88ed-9ba728b38efc" providerId="ADAL" clId="{FD44A9E9-D31D-4435-A534-0D57C9DA37A2}" dt="2024-03-18T07:28:54.955" v="602" actId="14100"/>
          <ac:spMkLst>
            <pc:docMk/>
            <pc:sldMk cId="1738578173" sldId="2147479529"/>
            <ac:spMk id="4" creationId="{59D905EF-D5B8-C084-AFEA-DFBE248084C0}"/>
          </ac:spMkLst>
        </pc:spChg>
        <pc:picChg chg="mod">
          <ac:chgData name="Jiao, Wei Wei" userId="35b2b7fc-032a-49a6-88ed-9ba728b38efc" providerId="ADAL" clId="{FD44A9E9-D31D-4435-A534-0D57C9DA37A2}" dt="2024-03-18T08:15:32.873" v="637" actId="1076"/>
          <ac:picMkLst>
            <pc:docMk/>
            <pc:sldMk cId="1738578173" sldId="2147479529"/>
            <ac:picMk id="6" creationId="{66E7E362-711C-AA7F-EF4F-9B444C69A60B}"/>
          </ac:picMkLst>
        </pc:picChg>
      </pc:sldChg>
      <pc:sldChg chg="addSp delSp modSp add mod modNotesTx">
        <pc:chgData name="Jiao, Wei Wei" userId="35b2b7fc-032a-49a6-88ed-9ba728b38efc" providerId="ADAL" clId="{FD44A9E9-D31D-4435-A534-0D57C9DA37A2}" dt="2024-03-19T06:13:43.790" v="642" actId="20577"/>
        <pc:sldMkLst>
          <pc:docMk/>
          <pc:sldMk cId="989359334" sldId="2147479530"/>
        </pc:sldMkLst>
        <pc:spChg chg="add mod">
          <ac:chgData name="Jiao, Wei Wei" userId="35b2b7fc-032a-49a6-88ed-9ba728b38efc" providerId="ADAL" clId="{FD44A9E9-D31D-4435-A534-0D57C9DA37A2}" dt="2024-03-18T07:44:40.845" v="608" actId="12"/>
          <ac:spMkLst>
            <pc:docMk/>
            <pc:sldMk cId="989359334" sldId="2147479530"/>
            <ac:spMk id="7" creationId="{BF5AF0BE-C456-8BEE-F254-372D92E0B3D8}"/>
          </ac:spMkLst>
        </pc:spChg>
        <pc:picChg chg="add del mod">
          <ac:chgData name="Jiao, Wei Wei" userId="35b2b7fc-032a-49a6-88ed-9ba728b38efc" providerId="ADAL" clId="{FD44A9E9-D31D-4435-A534-0D57C9DA37A2}" dt="2024-03-18T02:27:53.467" v="28" actId="478"/>
          <ac:picMkLst>
            <pc:docMk/>
            <pc:sldMk cId="989359334" sldId="2147479530"/>
            <ac:picMk id="5" creationId="{351D6116-3296-A0D6-5A79-62C895AAD2B1}"/>
          </ac:picMkLst>
        </pc:picChg>
        <pc:picChg chg="add del mod">
          <ac:chgData name="Jiao, Wei Wei" userId="35b2b7fc-032a-49a6-88ed-9ba728b38efc" providerId="ADAL" clId="{FD44A9E9-D31D-4435-A534-0D57C9DA37A2}" dt="2024-03-18T02:42:15.768" v="201" actId="478"/>
          <ac:picMkLst>
            <pc:docMk/>
            <pc:sldMk cId="989359334" sldId="2147479530"/>
            <ac:picMk id="9" creationId="{6829853B-DCD5-F426-B2AC-D0EA3DC77ED7}"/>
          </ac:picMkLst>
        </pc:picChg>
        <pc:picChg chg="add mod">
          <ac:chgData name="Jiao, Wei Wei" userId="35b2b7fc-032a-49a6-88ed-9ba728b38efc" providerId="ADAL" clId="{FD44A9E9-D31D-4435-A534-0D57C9DA37A2}" dt="2024-03-18T06:39:34.322" v="568" actId="1076"/>
          <ac:picMkLst>
            <pc:docMk/>
            <pc:sldMk cId="989359334" sldId="2147479530"/>
            <ac:picMk id="11" creationId="{BDEF0E63-D9D3-EA27-73DF-904635CDF289}"/>
          </ac:picMkLst>
        </pc:picChg>
        <pc:picChg chg="del">
          <ac:chgData name="Jiao, Wei Wei" userId="35b2b7fc-032a-49a6-88ed-9ba728b38efc" providerId="ADAL" clId="{FD44A9E9-D31D-4435-A534-0D57C9DA37A2}" dt="2024-03-18T02:27:50.587" v="27" actId="478"/>
          <ac:picMkLst>
            <pc:docMk/>
            <pc:sldMk cId="989359334" sldId="2147479530"/>
            <ac:picMk id="14" creationId="{E298E4B2-CE03-06FF-F359-E9ACC75EF560}"/>
          </ac:picMkLst>
        </pc:picChg>
        <pc:picChg chg="del">
          <ac:chgData name="Jiao, Wei Wei" userId="35b2b7fc-032a-49a6-88ed-9ba728b38efc" providerId="ADAL" clId="{FD44A9E9-D31D-4435-A534-0D57C9DA37A2}" dt="2024-03-18T02:28:01.587" v="31" actId="478"/>
          <ac:picMkLst>
            <pc:docMk/>
            <pc:sldMk cId="989359334" sldId="2147479530"/>
            <ac:picMk id="16" creationId="{271E1F1B-6679-A5DF-1918-A45435A01E51}"/>
          </ac:picMkLst>
        </pc:picChg>
        <pc:picChg chg="del">
          <ac:chgData name="Jiao, Wei Wei" userId="35b2b7fc-032a-49a6-88ed-9ba728b38efc" providerId="ADAL" clId="{FD44A9E9-D31D-4435-A534-0D57C9DA37A2}" dt="2024-03-18T02:24:43.756" v="23" actId="478"/>
          <ac:picMkLst>
            <pc:docMk/>
            <pc:sldMk cId="989359334" sldId="2147479530"/>
            <ac:picMk id="20" creationId="{48EC0A68-F4D0-B99B-418D-749CD70CD247}"/>
          </ac:picMkLst>
        </pc:picChg>
        <pc:picChg chg="add del mod">
          <ac:chgData name="Jiao, Wei Wei" userId="35b2b7fc-032a-49a6-88ed-9ba728b38efc" providerId="ADAL" clId="{FD44A9E9-D31D-4435-A534-0D57C9DA37A2}" dt="2024-03-18T02:41:42.914" v="197" actId="478"/>
          <ac:picMkLst>
            <pc:docMk/>
            <pc:sldMk cId="989359334" sldId="2147479530"/>
            <ac:picMk id="1026" creationId="{303823C8-3D2F-3CFD-F9F4-54F46AA8EE31}"/>
          </ac:picMkLst>
        </pc:picChg>
        <pc:picChg chg="add del mod">
          <ac:chgData name="Jiao, Wei Wei" userId="35b2b7fc-032a-49a6-88ed-9ba728b38efc" providerId="ADAL" clId="{FD44A9E9-D31D-4435-A534-0D57C9DA37A2}" dt="2024-03-18T02:41:19.628" v="191" actId="478"/>
          <ac:picMkLst>
            <pc:docMk/>
            <pc:sldMk cId="989359334" sldId="2147479530"/>
            <ac:picMk id="1028" creationId="{723FB7E8-4FB8-EE6A-D420-BE6395F9649E}"/>
          </ac:picMkLst>
        </pc:picChg>
        <pc:picChg chg="add mod">
          <ac:chgData name="Jiao, Wei Wei" userId="35b2b7fc-032a-49a6-88ed-9ba728b38efc" providerId="ADAL" clId="{FD44A9E9-D31D-4435-A534-0D57C9DA37A2}" dt="2024-03-18T02:43:30.719" v="215" actId="14100"/>
          <ac:picMkLst>
            <pc:docMk/>
            <pc:sldMk cId="989359334" sldId="2147479530"/>
            <ac:picMk id="1030" creationId="{7D207FFD-E787-B483-836E-69979EA5C5D6}"/>
          </ac:picMkLst>
        </pc:picChg>
        <pc:picChg chg="add mod">
          <ac:chgData name="Jiao, Wei Wei" userId="35b2b7fc-032a-49a6-88ed-9ba728b38efc" providerId="ADAL" clId="{FD44A9E9-D31D-4435-A534-0D57C9DA37A2}" dt="2024-03-18T02:43:24.160" v="213" actId="14100"/>
          <ac:picMkLst>
            <pc:docMk/>
            <pc:sldMk cId="989359334" sldId="2147479530"/>
            <ac:picMk id="1032" creationId="{3630A446-F277-22F1-DA7A-BB70F888932B}"/>
          </ac:picMkLst>
        </pc:picChg>
      </pc:sldChg>
      <pc:sldChg chg="addSp delSp modSp add mod modNotesTx">
        <pc:chgData name="Jiao, Wei Wei" userId="35b2b7fc-032a-49a6-88ed-9ba728b38efc" providerId="ADAL" clId="{FD44A9E9-D31D-4435-A534-0D57C9DA37A2}" dt="2024-03-18T07:45:03.968" v="616" actId="14100"/>
        <pc:sldMkLst>
          <pc:docMk/>
          <pc:sldMk cId="3012281888" sldId="2147479531"/>
        </pc:sldMkLst>
        <pc:spChg chg="mod">
          <ac:chgData name="Jiao, Wei Wei" userId="35b2b7fc-032a-49a6-88ed-9ba728b38efc" providerId="ADAL" clId="{FD44A9E9-D31D-4435-A534-0D57C9DA37A2}" dt="2024-03-18T02:44:39.035" v="218"/>
          <ac:spMkLst>
            <pc:docMk/>
            <pc:sldMk cId="3012281888" sldId="2147479531"/>
            <ac:spMk id="2" creationId="{3764B223-B8EB-EA72-9E06-F5BEECAD4725}"/>
          </ac:spMkLst>
        </pc:spChg>
        <pc:spChg chg="del mod">
          <ac:chgData name="Jiao, Wei Wei" userId="35b2b7fc-032a-49a6-88ed-9ba728b38efc" providerId="ADAL" clId="{FD44A9E9-D31D-4435-A534-0D57C9DA37A2}" dt="2024-03-18T02:44:55.400" v="223"/>
          <ac:spMkLst>
            <pc:docMk/>
            <pc:sldMk cId="3012281888" sldId="2147479531"/>
            <ac:spMk id="7" creationId="{BF5AF0BE-C456-8BEE-F254-372D92E0B3D8}"/>
          </ac:spMkLst>
        </pc:spChg>
        <pc:picChg chg="add mod">
          <ac:chgData name="Jiao, Wei Wei" userId="35b2b7fc-032a-49a6-88ed-9ba728b38efc" providerId="ADAL" clId="{FD44A9E9-D31D-4435-A534-0D57C9DA37A2}" dt="2024-03-18T07:45:03.968" v="616" actId="14100"/>
          <ac:picMkLst>
            <pc:docMk/>
            <pc:sldMk cId="3012281888" sldId="2147479531"/>
            <ac:picMk id="4" creationId="{4AF447BD-9E7D-3064-6007-6478C5179B20}"/>
          </ac:picMkLst>
        </pc:picChg>
        <pc:picChg chg="del">
          <ac:chgData name="Jiao, Wei Wei" userId="35b2b7fc-032a-49a6-88ed-9ba728b38efc" providerId="ADAL" clId="{FD44A9E9-D31D-4435-A534-0D57C9DA37A2}" dt="2024-03-18T02:44:44.792" v="220" actId="478"/>
          <ac:picMkLst>
            <pc:docMk/>
            <pc:sldMk cId="3012281888" sldId="2147479531"/>
            <ac:picMk id="1030" creationId="{7D207FFD-E787-B483-836E-69979EA5C5D6}"/>
          </ac:picMkLst>
        </pc:picChg>
        <pc:picChg chg="del">
          <ac:chgData name="Jiao, Wei Wei" userId="35b2b7fc-032a-49a6-88ed-9ba728b38efc" providerId="ADAL" clId="{FD44A9E9-D31D-4435-A534-0D57C9DA37A2}" dt="2024-03-18T02:44:44.098" v="219" actId="478"/>
          <ac:picMkLst>
            <pc:docMk/>
            <pc:sldMk cId="3012281888" sldId="2147479531"/>
            <ac:picMk id="1032" creationId="{3630A446-F277-22F1-DA7A-BB70F888932B}"/>
          </ac:picMkLst>
        </pc:picChg>
      </pc:sldChg>
      <pc:sldChg chg="modSp add del mod">
        <pc:chgData name="Jiao, Wei Wei" userId="35b2b7fc-032a-49a6-88ed-9ba728b38efc" providerId="ADAL" clId="{FD44A9E9-D31D-4435-A534-0D57C9DA37A2}" dt="2024-03-18T05:48:53.396" v="499" actId="47"/>
        <pc:sldMkLst>
          <pc:docMk/>
          <pc:sldMk cId="3839995070" sldId="2147479532"/>
        </pc:sldMkLst>
        <pc:spChg chg="mod">
          <ac:chgData name="Jiao, Wei Wei" userId="35b2b7fc-032a-49a6-88ed-9ba728b38efc" providerId="ADAL" clId="{FD44A9E9-D31D-4435-A534-0D57C9DA37A2}" dt="2024-03-18T05:48:33.812" v="498" actId="255"/>
          <ac:spMkLst>
            <pc:docMk/>
            <pc:sldMk cId="3839995070" sldId="2147479532"/>
            <ac:spMk id="3" creationId="{DB138008-888A-47E8-83DD-C551DAA4395C}"/>
          </ac:spMkLst>
        </pc:spChg>
        <pc:spChg chg="mod">
          <ac:chgData name="Jiao, Wei Wei" userId="35b2b7fc-032a-49a6-88ed-9ba728b38efc" providerId="ADAL" clId="{FD44A9E9-D31D-4435-A534-0D57C9DA37A2}" dt="2024-03-18T03:08:42.759" v="326" actId="1076"/>
          <ac:spMkLst>
            <pc:docMk/>
            <pc:sldMk cId="3839995070" sldId="2147479532"/>
            <ac:spMk id="5" creationId="{E534831C-27BB-41D1-BDC1-56A2CA2DE1BB}"/>
          </ac:spMkLst>
        </pc:spChg>
      </pc:sldChg>
      <pc:sldChg chg="modSp add mod modNotesTx">
        <pc:chgData name="Jiao, Wei Wei" userId="35b2b7fc-032a-49a6-88ed-9ba728b38efc" providerId="ADAL" clId="{FD44A9E9-D31D-4435-A534-0D57C9DA37A2}" dt="2024-03-18T05:51:48.135" v="505" actId="255"/>
        <pc:sldMkLst>
          <pc:docMk/>
          <pc:sldMk cId="3144700922" sldId="2147479533"/>
        </pc:sldMkLst>
        <pc:spChg chg="mod">
          <ac:chgData name="Jiao, Wei Wei" userId="35b2b7fc-032a-49a6-88ed-9ba728b38efc" providerId="ADAL" clId="{FD44A9E9-D31D-4435-A534-0D57C9DA37A2}" dt="2024-03-18T05:51:48.135" v="505" actId="255"/>
          <ac:spMkLst>
            <pc:docMk/>
            <pc:sldMk cId="3144700922" sldId="2147479533"/>
            <ac:spMk id="3" creationId="{DB138008-888A-47E8-83DD-C551DAA4395C}"/>
          </ac:spMkLst>
        </pc:spChg>
        <pc:spChg chg="mod">
          <ac:chgData name="Jiao, Wei Wei" userId="35b2b7fc-032a-49a6-88ed-9ba728b38efc" providerId="ADAL" clId="{FD44A9E9-D31D-4435-A534-0D57C9DA37A2}" dt="2024-03-18T05:49:19.238" v="502" actId="255"/>
          <ac:spMkLst>
            <pc:docMk/>
            <pc:sldMk cId="3144700922" sldId="2147479533"/>
            <ac:spMk id="5" creationId="{E534831C-27BB-41D1-BDC1-56A2CA2DE1BB}"/>
          </ac:spMkLst>
        </pc:spChg>
      </pc:sldChg>
      <pc:sldChg chg="addSp delSp modSp add mod modNotesTx">
        <pc:chgData name="Jiao, Wei Wei" userId="35b2b7fc-032a-49a6-88ed-9ba728b38efc" providerId="ADAL" clId="{FD44A9E9-D31D-4435-A534-0D57C9DA37A2}" dt="2024-03-18T05:51:42.510" v="504" actId="255"/>
        <pc:sldMkLst>
          <pc:docMk/>
          <pc:sldMk cId="623259138" sldId="2147479534"/>
        </pc:sldMkLst>
        <pc:spChg chg="mod">
          <ac:chgData name="Jiao, Wei Wei" userId="35b2b7fc-032a-49a6-88ed-9ba728b38efc" providerId="ADAL" clId="{FD44A9E9-D31D-4435-A534-0D57C9DA37A2}" dt="2024-03-18T05:51:42.510" v="504" actId="255"/>
          <ac:spMkLst>
            <pc:docMk/>
            <pc:sldMk cId="623259138" sldId="2147479534"/>
            <ac:spMk id="3" creationId="{DB138008-888A-47E8-83DD-C551DAA4395C}"/>
          </ac:spMkLst>
        </pc:spChg>
        <pc:spChg chg="del">
          <ac:chgData name="Jiao, Wei Wei" userId="35b2b7fc-032a-49a6-88ed-9ba728b38efc" providerId="ADAL" clId="{FD44A9E9-D31D-4435-A534-0D57C9DA37A2}" dt="2024-03-18T03:09:29.303" v="331" actId="478"/>
          <ac:spMkLst>
            <pc:docMk/>
            <pc:sldMk cId="623259138" sldId="2147479534"/>
            <ac:spMk id="5" creationId="{E534831C-27BB-41D1-BDC1-56A2CA2DE1BB}"/>
          </ac:spMkLst>
        </pc:spChg>
        <pc:picChg chg="add mod">
          <ac:chgData name="Jiao, Wei Wei" userId="35b2b7fc-032a-49a6-88ed-9ba728b38efc" providerId="ADAL" clId="{FD44A9E9-D31D-4435-A534-0D57C9DA37A2}" dt="2024-03-18T03:11:02.016" v="343" actId="1076"/>
          <ac:picMkLst>
            <pc:docMk/>
            <pc:sldMk cId="623259138" sldId="2147479534"/>
            <ac:picMk id="4" creationId="{93423F6F-F6B9-F501-61DA-072B5FC82858}"/>
          </ac:picMkLst>
        </pc:picChg>
      </pc:sldChg>
      <pc:sldChg chg="addSp delSp modSp add mod modNotesTx">
        <pc:chgData name="Jiao, Wei Wei" userId="35b2b7fc-032a-49a6-88ed-9ba728b38efc" providerId="ADAL" clId="{FD44A9E9-D31D-4435-A534-0D57C9DA37A2}" dt="2024-03-19T06:14:06.746" v="643" actId="20577"/>
        <pc:sldMkLst>
          <pc:docMk/>
          <pc:sldMk cId="126819025" sldId="2147479535"/>
        </pc:sldMkLst>
        <pc:spChg chg="mod">
          <ac:chgData name="Jiao, Wei Wei" userId="35b2b7fc-032a-49a6-88ed-9ba728b38efc" providerId="ADAL" clId="{FD44A9E9-D31D-4435-A534-0D57C9DA37A2}" dt="2024-03-18T05:53:00.685" v="509" actId="2711"/>
          <ac:spMkLst>
            <pc:docMk/>
            <pc:sldMk cId="126819025" sldId="2147479535"/>
            <ac:spMk id="3" creationId="{DB138008-888A-47E8-83DD-C551DAA4395C}"/>
          </ac:spMkLst>
        </pc:spChg>
        <pc:spChg chg="mod">
          <ac:chgData name="Jiao, Wei Wei" userId="35b2b7fc-032a-49a6-88ed-9ba728b38efc" providerId="ADAL" clId="{FD44A9E9-D31D-4435-A534-0D57C9DA37A2}" dt="2024-03-18T03:19:57.422" v="349" actId="20577"/>
          <ac:spMkLst>
            <pc:docMk/>
            <pc:sldMk cId="126819025" sldId="2147479535"/>
            <ac:spMk id="14" creationId="{CBB6BADE-B437-4CFE-BD54-7B4CD300D41B}"/>
          </ac:spMkLst>
        </pc:spChg>
        <pc:picChg chg="del">
          <ac:chgData name="Jiao, Wei Wei" userId="35b2b7fc-032a-49a6-88ed-9ba728b38efc" providerId="ADAL" clId="{FD44A9E9-D31D-4435-A534-0D57C9DA37A2}" dt="2024-03-18T03:22:05.661" v="358" actId="478"/>
          <ac:picMkLst>
            <pc:docMk/>
            <pc:sldMk cId="126819025" sldId="2147479535"/>
            <ac:picMk id="4" creationId="{93423F6F-F6B9-F501-61DA-072B5FC82858}"/>
          </ac:picMkLst>
        </pc:picChg>
        <pc:picChg chg="add mod">
          <ac:chgData name="Jiao, Wei Wei" userId="35b2b7fc-032a-49a6-88ed-9ba728b38efc" providerId="ADAL" clId="{FD44A9E9-D31D-4435-A534-0D57C9DA37A2}" dt="2024-03-18T05:52:24.422" v="508" actId="1076"/>
          <ac:picMkLst>
            <pc:docMk/>
            <pc:sldMk cId="126819025" sldId="2147479535"/>
            <ac:picMk id="2050" creationId="{9D316F90-0258-44D7-D016-F450381DA2BC}"/>
          </ac:picMkLst>
        </pc:picChg>
      </pc:sldChg>
      <pc:sldChg chg="addSp delSp modSp add mod modNotesTx">
        <pc:chgData name="Jiao, Wei Wei" userId="35b2b7fc-032a-49a6-88ed-9ba728b38efc" providerId="ADAL" clId="{FD44A9E9-D31D-4435-A534-0D57C9DA37A2}" dt="2024-03-19T06:14:37.358" v="644" actId="20577"/>
        <pc:sldMkLst>
          <pc:docMk/>
          <pc:sldMk cId="330940916" sldId="2147479536"/>
        </pc:sldMkLst>
        <pc:spChg chg="mod">
          <ac:chgData name="Jiao, Wei Wei" userId="35b2b7fc-032a-49a6-88ed-9ba728b38efc" providerId="ADAL" clId="{FD44A9E9-D31D-4435-A534-0D57C9DA37A2}" dt="2024-03-18T03:44:48.944" v="385" actId="14100"/>
          <ac:spMkLst>
            <pc:docMk/>
            <pc:sldMk cId="330940916" sldId="2147479536"/>
            <ac:spMk id="3" creationId="{DB138008-888A-47E8-83DD-C551DAA4395C}"/>
          </ac:spMkLst>
        </pc:spChg>
        <pc:spChg chg="add mod">
          <ac:chgData name="Jiao, Wei Wei" userId="35b2b7fc-032a-49a6-88ed-9ba728b38efc" providerId="ADAL" clId="{FD44A9E9-D31D-4435-A534-0D57C9DA37A2}" dt="2024-03-18T05:53:49.951" v="510" actId="255"/>
          <ac:spMkLst>
            <pc:docMk/>
            <pc:sldMk cId="330940916" sldId="2147479536"/>
            <ac:spMk id="5" creationId="{F51CCA36-8EFD-D7DA-6BA3-15F20F7A18BB}"/>
          </ac:spMkLst>
        </pc:spChg>
        <pc:spChg chg="add mod">
          <ac:chgData name="Jiao, Wei Wei" userId="35b2b7fc-032a-49a6-88ed-9ba728b38efc" providerId="ADAL" clId="{FD44A9E9-D31D-4435-A534-0D57C9DA37A2}" dt="2024-03-18T06:48:32.513" v="573" actId="20577"/>
          <ac:spMkLst>
            <pc:docMk/>
            <pc:sldMk cId="330940916" sldId="2147479536"/>
            <ac:spMk id="6" creationId="{DD00584D-09A0-225A-6084-7FF46A7906FD}"/>
          </ac:spMkLst>
        </pc:spChg>
        <pc:picChg chg="del">
          <ac:chgData name="Jiao, Wei Wei" userId="35b2b7fc-032a-49a6-88ed-9ba728b38efc" providerId="ADAL" clId="{FD44A9E9-D31D-4435-A534-0D57C9DA37A2}" dt="2024-03-18T03:43:13.705" v="371" actId="478"/>
          <ac:picMkLst>
            <pc:docMk/>
            <pc:sldMk cId="330940916" sldId="2147479536"/>
            <ac:picMk id="2050" creationId="{9D316F90-0258-44D7-D016-F450381DA2BC}"/>
          </ac:picMkLst>
        </pc:picChg>
      </pc:sldChg>
      <pc:sldChg chg="addSp delSp modSp add mod modNotesTx">
        <pc:chgData name="Jiao, Wei Wei" userId="35b2b7fc-032a-49a6-88ed-9ba728b38efc" providerId="ADAL" clId="{FD44A9E9-D31D-4435-A534-0D57C9DA37A2}" dt="2024-03-18T06:48:52.105" v="574" actId="255"/>
        <pc:sldMkLst>
          <pc:docMk/>
          <pc:sldMk cId="2783909462" sldId="2147479537"/>
        </pc:sldMkLst>
        <pc:spChg chg="del mod">
          <ac:chgData name="Jiao, Wei Wei" userId="35b2b7fc-032a-49a6-88ed-9ba728b38efc" providerId="ADAL" clId="{FD44A9E9-D31D-4435-A534-0D57C9DA37A2}" dt="2024-03-18T03:46:30.985" v="394" actId="478"/>
          <ac:spMkLst>
            <pc:docMk/>
            <pc:sldMk cId="2783909462" sldId="2147479537"/>
            <ac:spMk id="5" creationId="{F51CCA36-8EFD-D7DA-6BA3-15F20F7A18BB}"/>
          </ac:spMkLst>
        </pc:spChg>
        <pc:spChg chg="mod">
          <ac:chgData name="Jiao, Wei Wei" userId="35b2b7fc-032a-49a6-88ed-9ba728b38efc" providerId="ADAL" clId="{FD44A9E9-D31D-4435-A534-0D57C9DA37A2}" dt="2024-03-18T03:46:45.186" v="398" actId="1076"/>
          <ac:spMkLst>
            <pc:docMk/>
            <pc:sldMk cId="2783909462" sldId="2147479537"/>
            <ac:spMk id="6" creationId="{DD00584D-09A0-225A-6084-7FF46A7906FD}"/>
          </ac:spMkLst>
        </pc:spChg>
        <pc:spChg chg="add mod">
          <ac:chgData name="Jiao, Wei Wei" userId="35b2b7fc-032a-49a6-88ed-9ba728b38efc" providerId="ADAL" clId="{FD44A9E9-D31D-4435-A534-0D57C9DA37A2}" dt="2024-03-18T06:48:52.105" v="574" actId="255"/>
          <ac:spMkLst>
            <pc:docMk/>
            <pc:sldMk cId="2783909462" sldId="2147479537"/>
            <ac:spMk id="7" creationId="{7270661D-1612-52EE-4CD6-0335E82B7EA0}"/>
          </ac:spMkLst>
        </pc:spChg>
      </pc:sldChg>
      <pc:sldChg chg="addSp delSp modSp add mod modNotesTx">
        <pc:chgData name="Jiao, Wei Wei" userId="35b2b7fc-032a-49a6-88ed-9ba728b38efc" providerId="ADAL" clId="{FD44A9E9-D31D-4435-A534-0D57C9DA37A2}" dt="2024-03-18T06:49:40.213" v="577" actId="255"/>
        <pc:sldMkLst>
          <pc:docMk/>
          <pc:sldMk cId="2895094595" sldId="2147479538"/>
        </pc:sldMkLst>
        <pc:spChg chg="mod">
          <ac:chgData name="Jiao, Wei Wei" userId="35b2b7fc-032a-49a6-88ed-9ba728b38efc" providerId="ADAL" clId="{FD44A9E9-D31D-4435-A534-0D57C9DA37A2}" dt="2024-03-18T03:48:44.391" v="411"/>
          <ac:spMkLst>
            <pc:docMk/>
            <pc:sldMk cId="2895094595" sldId="2147479538"/>
            <ac:spMk id="3" creationId="{DB138008-888A-47E8-83DD-C551DAA4395C}"/>
          </ac:spMkLst>
        </pc:spChg>
        <pc:spChg chg="add mod">
          <ac:chgData name="Jiao, Wei Wei" userId="35b2b7fc-032a-49a6-88ed-9ba728b38efc" providerId="ADAL" clId="{FD44A9E9-D31D-4435-A534-0D57C9DA37A2}" dt="2024-03-18T06:49:40.213" v="577" actId="255"/>
          <ac:spMkLst>
            <pc:docMk/>
            <pc:sldMk cId="2895094595" sldId="2147479538"/>
            <ac:spMk id="5" creationId="{5B408CDD-DD57-F81D-356C-AA015D3999D6}"/>
          </ac:spMkLst>
        </pc:spChg>
        <pc:spChg chg="mod">
          <ac:chgData name="Jiao, Wei Wei" userId="35b2b7fc-032a-49a6-88ed-9ba728b38efc" providerId="ADAL" clId="{FD44A9E9-D31D-4435-A534-0D57C9DA37A2}" dt="2024-03-18T03:51:17.863" v="425" actId="20577"/>
          <ac:spMkLst>
            <pc:docMk/>
            <pc:sldMk cId="2895094595" sldId="2147479538"/>
            <ac:spMk id="6" creationId="{DD00584D-09A0-225A-6084-7FF46A7906FD}"/>
          </ac:spMkLst>
        </pc:spChg>
        <pc:spChg chg="del mod">
          <ac:chgData name="Jiao, Wei Wei" userId="35b2b7fc-032a-49a6-88ed-9ba728b38efc" providerId="ADAL" clId="{FD44A9E9-D31D-4435-A534-0D57C9DA37A2}" dt="2024-03-18T03:50:28.901" v="419" actId="478"/>
          <ac:spMkLst>
            <pc:docMk/>
            <pc:sldMk cId="2895094595" sldId="2147479538"/>
            <ac:spMk id="7" creationId="{7270661D-1612-52EE-4CD6-0335E82B7EA0}"/>
          </ac:spMkLst>
        </pc:spChg>
        <pc:spChg chg="add del mod">
          <ac:chgData name="Jiao, Wei Wei" userId="35b2b7fc-032a-49a6-88ed-9ba728b38efc" providerId="ADAL" clId="{FD44A9E9-D31D-4435-A534-0D57C9DA37A2}" dt="2024-03-18T06:25:08.341" v="549"/>
          <ac:spMkLst>
            <pc:docMk/>
            <pc:sldMk cId="2895094595" sldId="2147479538"/>
            <ac:spMk id="10" creationId="{F190965B-94C3-EE9D-2944-3DD6F198671D}"/>
          </ac:spMkLst>
        </pc:spChg>
        <pc:spChg chg="add del mod">
          <ac:chgData name="Jiao, Wei Wei" userId="35b2b7fc-032a-49a6-88ed-9ba728b38efc" providerId="ADAL" clId="{FD44A9E9-D31D-4435-A534-0D57C9DA37A2}" dt="2024-03-18T06:25:08.341" v="549"/>
          <ac:spMkLst>
            <pc:docMk/>
            <pc:sldMk cId="2895094595" sldId="2147479538"/>
            <ac:spMk id="11" creationId="{33BC561A-B6E7-05E4-678A-5D715BEBA149}"/>
          </ac:spMkLst>
        </pc:spChg>
        <pc:spChg chg="add del mod">
          <ac:chgData name="Jiao, Wei Wei" userId="35b2b7fc-032a-49a6-88ed-9ba728b38efc" providerId="ADAL" clId="{FD44A9E9-D31D-4435-A534-0D57C9DA37A2}" dt="2024-03-18T06:25:08.341" v="549"/>
          <ac:spMkLst>
            <pc:docMk/>
            <pc:sldMk cId="2895094595" sldId="2147479538"/>
            <ac:spMk id="12" creationId="{6439F992-7A44-FB9C-8A6A-E2E47998046D}"/>
          </ac:spMkLst>
        </pc:spChg>
        <pc:spChg chg="add del mod">
          <ac:chgData name="Jiao, Wei Wei" userId="35b2b7fc-032a-49a6-88ed-9ba728b38efc" providerId="ADAL" clId="{FD44A9E9-D31D-4435-A534-0D57C9DA37A2}" dt="2024-03-18T06:25:08.341" v="549"/>
          <ac:spMkLst>
            <pc:docMk/>
            <pc:sldMk cId="2895094595" sldId="2147479538"/>
            <ac:spMk id="13" creationId="{F6DC8808-5A9F-7E3F-8C29-1530866C8F3A}"/>
          </ac:spMkLst>
        </pc:spChg>
        <pc:spChg chg="mod">
          <ac:chgData name="Jiao, Wei Wei" userId="35b2b7fc-032a-49a6-88ed-9ba728b38efc" providerId="ADAL" clId="{FD44A9E9-D31D-4435-A534-0D57C9DA37A2}" dt="2024-03-18T03:48:30.336" v="408" actId="20577"/>
          <ac:spMkLst>
            <pc:docMk/>
            <pc:sldMk cId="2895094595" sldId="2147479538"/>
            <ac:spMk id="14" creationId="{CBB6BADE-B437-4CFE-BD54-7B4CD300D41B}"/>
          </ac:spMkLst>
        </pc:spChg>
        <pc:spChg chg="add del mod">
          <ac:chgData name="Jiao, Wei Wei" userId="35b2b7fc-032a-49a6-88ed-9ba728b38efc" providerId="ADAL" clId="{FD44A9E9-D31D-4435-A534-0D57C9DA37A2}" dt="2024-03-18T06:25:08.341" v="549"/>
          <ac:spMkLst>
            <pc:docMk/>
            <pc:sldMk cId="2895094595" sldId="2147479538"/>
            <ac:spMk id="16" creationId="{D4352237-C872-93D4-6FF8-05732C5CCC55}"/>
          </ac:spMkLst>
        </pc:spChg>
        <pc:picChg chg="add del mod">
          <ac:chgData name="Jiao, Wei Wei" userId="35b2b7fc-032a-49a6-88ed-9ba728b38efc" providerId="ADAL" clId="{FD44A9E9-D31D-4435-A534-0D57C9DA37A2}" dt="2024-03-18T06:25:03.714" v="547" actId="478"/>
          <ac:picMkLst>
            <pc:docMk/>
            <pc:sldMk cId="2895094595" sldId="2147479538"/>
            <ac:picMk id="9" creationId="{49737D5F-A6D7-C1A5-654C-88949B4AC3C8}"/>
          </ac:picMkLst>
        </pc:picChg>
        <pc:picChg chg="add del mod">
          <ac:chgData name="Jiao, Wei Wei" userId="35b2b7fc-032a-49a6-88ed-9ba728b38efc" providerId="ADAL" clId="{FD44A9E9-D31D-4435-A534-0D57C9DA37A2}" dt="2024-03-18T06:25:59.233" v="555" actId="478"/>
          <ac:picMkLst>
            <pc:docMk/>
            <pc:sldMk cId="2895094595" sldId="2147479538"/>
            <ac:picMk id="18" creationId="{051BC9D1-C001-275A-7DDE-0D47EE2B6538}"/>
          </ac:picMkLst>
        </pc:picChg>
        <pc:cxnChg chg="add del mod">
          <ac:chgData name="Jiao, Wei Wei" userId="35b2b7fc-032a-49a6-88ed-9ba728b38efc" providerId="ADAL" clId="{FD44A9E9-D31D-4435-A534-0D57C9DA37A2}" dt="2024-03-18T06:25:08.341" v="549"/>
          <ac:cxnSpMkLst>
            <pc:docMk/>
            <pc:sldMk cId="2895094595" sldId="2147479538"/>
            <ac:cxnSpMk id="15" creationId="{A2CBBF14-77D5-F142-4D13-AC567057246E}"/>
          </ac:cxnSpMkLst>
        </pc:cxnChg>
      </pc:sldChg>
      <pc:sldChg chg="addSp delSp modSp add mod modNotesTx">
        <pc:chgData name="Jiao, Wei Wei" userId="35b2b7fc-032a-49a6-88ed-9ba728b38efc" providerId="ADAL" clId="{FD44A9E9-D31D-4435-A534-0D57C9DA37A2}" dt="2024-03-18T06:59:18.936" v="583" actId="2711"/>
        <pc:sldMkLst>
          <pc:docMk/>
          <pc:sldMk cId="2904302939" sldId="2147479539"/>
        </pc:sldMkLst>
        <pc:spChg chg="mod">
          <ac:chgData name="Jiao, Wei Wei" userId="35b2b7fc-032a-49a6-88ed-9ba728b38efc" providerId="ADAL" clId="{FD44A9E9-D31D-4435-A534-0D57C9DA37A2}" dt="2024-03-18T05:29:48.946" v="436" actId="20577"/>
          <ac:spMkLst>
            <pc:docMk/>
            <pc:sldMk cId="2904302939" sldId="2147479539"/>
            <ac:spMk id="3" creationId="{DB138008-888A-47E8-83DD-C551DAA4395C}"/>
          </ac:spMkLst>
        </pc:spChg>
        <pc:spChg chg="del">
          <ac:chgData name="Jiao, Wei Wei" userId="35b2b7fc-032a-49a6-88ed-9ba728b38efc" providerId="ADAL" clId="{FD44A9E9-D31D-4435-A534-0D57C9DA37A2}" dt="2024-03-18T05:30:14.781" v="440" actId="478"/>
          <ac:spMkLst>
            <pc:docMk/>
            <pc:sldMk cId="2904302939" sldId="2147479539"/>
            <ac:spMk id="5" creationId="{5B408CDD-DD57-F81D-356C-AA015D3999D6}"/>
          </ac:spMkLst>
        </pc:spChg>
        <pc:spChg chg="mod">
          <ac:chgData name="Jiao, Wei Wei" userId="35b2b7fc-032a-49a6-88ed-9ba728b38efc" providerId="ADAL" clId="{FD44A9E9-D31D-4435-A534-0D57C9DA37A2}" dt="2024-03-18T06:59:18.936" v="583" actId="2711"/>
          <ac:spMkLst>
            <pc:docMk/>
            <pc:sldMk cId="2904302939" sldId="2147479539"/>
            <ac:spMk id="6" creationId="{DD00584D-09A0-225A-6084-7FF46A7906FD}"/>
          </ac:spMkLst>
        </pc:spChg>
        <pc:spChg chg="add mod">
          <ac:chgData name="Jiao, Wei Wei" userId="35b2b7fc-032a-49a6-88ed-9ba728b38efc" providerId="ADAL" clId="{FD44A9E9-D31D-4435-A534-0D57C9DA37A2}" dt="2024-03-18T06:49:52.170" v="579" actId="255"/>
          <ac:spMkLst>
            <pc:docMk/>
            <pc:sldMk cId="2904302939" sldId="2147479539"/>
            <ac:spMk id="7" creationId="{BBFA6A61-2EC3-7EE4-F2B4-D557BC0EE575}"/>
          </ac:spMkLst>
        </pc:spChg>
        <pc:spChg chg="add del mod">
          <ac:chgData name="Jiao, Wei Wei" userId="35b2b7fc-032a-49a6-88ed-9ba728b38efc" providerId="ADAL" clId="{FD44A9E9-D31D-4435-A534-0D57C9DA37A2}" dt="2024-03-18T06:03:15.719" v="530"/>
          <ac:spMkLst>
            <pc:docMk/>
            <pc:sldMk cId="2904302939" sldId="2147479539"/>
            <ac:spMk id="8" creationId="{AC6C7CD1-E37C-8D66-DEBF-6A8C1E1626A1}"/>
          </ac:spMkLst>
        </pc:spChg>
        <pc:spChg chg="add del mod">
          <ac:chgData name="Jiao, Wei Wei" userId="35b2b7fc-032a-49a6-88ed-9ba728b38efc" providerId="ADAL" clId="{FD44A9E9-D31D-4435-A534-0D57C9DA37A2}" dt="2024-03-18T06:03:15.719" v="530"/>
          <ac:spMkLst>
            <pc:docMk/>
            <pc:sldMk cId="2904302939" sldId="2147479539"/>
            <ac:spMk id="9" creationId="{6DDDBFA5-C420-45BA-EC2E-1E0A77570CAC}"/>
          </ac:spMkLst>
        </pc:spChg>
        <pc:spChg chg="add del mod">
          <ac:chgData name="Jiao, Wei Wei" userId="35b2b7fc-032a-49a6-88ed-9ba728b38efc" providerId="ADAL" clId="{FD44A9E9-D31D-4435-A534-0D57C9DA37A2}" dt="2024-03-18T06:03:15.719" v="530"/>
          <ac:spMkLst>
            <pc:docMk/>
            <pc:sldMk cId="2904302939" sldId="2147479539"/>
            <ac:spMk id="10" creationId="{EDB8B541-3EA8-EB64-4C21-F70BEB875584}"/>
          </ac:spMkLst>
        </pc:spChg>
        <pc:spChg chg="add del mod">
          <ac:chgData name="Jiao, Wei Wei" userId="35b2b7fc-032a-49a6-88ed-9ba728b38efc" providerId="ADAL" clId="{FD44A9E9-D31D-4435-A534-0D57C9DA37A2}" dt="2024-03-18T06:03:15.719" v="530"/>
          <ac:spMkLst>
            <pc:docMk/>
            <pc:sldMk cId="2904302939" sldId="2147479539"/>
            <ac:spMk id="12" creationId="{83081A3A-5302-C041-FD05-04BA94C4E9D1}"/>
          </ac:spMkLst>
        </pc:spChg>
        <pc:spChg chg="mod">
          <ac:chgData name="Jiao, Wei Wei" userId="35b2b7fc-032a-49a6-88ed-9ba728b38efc" providerId="ADAL" clId="{FD44A9E9-D31D-4435-A534-0D57C9DA37A2}" dt="2024-03-18T05:29:37.285" v="432" actId="20577"/>
          <ac:spMkLst>
            <pc:docMk/>
            <pc:sldMk cId="2904302939" sldId="2147479539"/>
            <ac:spMk id="14" creationId="{CBB6BADE-B437-4CFE-BD54-7B4CD300D41B}"/>
          </ac:spMkLst>
        </pc:spChg>
        <pc:picChg chg="add del mod">
          <ac:chgData name="Jiao, Wei Wei" userId="35b2b7fc-032a-49a6-88ed-9ba728b38efc" providerId="ADAL" clId="{FD44A9E9-D31D-4435-A534-0D57C9DA37A2}" dt="2024-03-18T06:28:00.155" v="556" actId="478"/>
          <ac:picMkLst>
            <pc:docMk/>
            <pc:sldMk cId="2904302939" sldId="2147479539"/>
            <ac:picMk id="15" creationId="{7D27F281-304E-B2AA-D35E-52BD969BBA35}"/>
          </ac:picMkLst>
        </pc:picChg>
        <pc:picChg chg="add mod">
          <ac:chgData name="Jiao, Wei Wei" userId="35b2b7fc-032a-49a6-88ed-9ba728b38efc" providerId="ADAL" clId="{FD44A9E9-D31D-4435-A534-0D57C9DA37A2}" dt="2024-03-18T06:49:56.406" v="580" actId="1076"/>
          <ac:picMkLst>
            <pc:docMk/>
            <pc:sldMk cId="2904302939" sldId="2147479539"/>
            <ac:picMk id="17" creationId="{AF7E4016-2F03-D4F4-55CA-887D02D823BD}"/>
          </ac:picMkLst>
        </pc:picChg>
        <pc:cxnChg chg="add del mod">
          <ac:chgData name="Jiao, Wei Wei" userId="35b2b7fc-032a-49a6-88ed-9ba728b38efc" providerId="ADAL" clId="{FD44A9E9-D31D-4435-A534-0D57C9DA37A2}" dt="2024-03-18T06:03:15.719" v="530"/>
          <ac:cxnSpMkLst>
            <pc:docMk/>
            <pc:sldMk cId="2904302939" sldId="2147479539"/>
            <ac:cxnSpMk id="11" creationId="{F880680F-7160-C9F5-E069-BAB30F845663}"/>
          </ac:cxnSpMkLst>
        </pc:cxnChg>
      </pc:sldChg>
      <pc:sldChg chg="addSp delSp modSp add mod modNotesTx">
        <pc:chgData name="Jiao, Wei Wei" userId="35b2b7fc-032a-49a6-88ed-9ba728b38efc" providerId="ADAL" clId="{FD44A9E9-D31D-4435-A534-0D57C9DA37A2}" dt="2024-03-18T06:50:12.378" v="582" actId="1076"/>
        <pc:sldMkLst>
          <pc:docMk/>
          <pc:sldMk cId="1397696075" sldId="2147479540"/>
        </pc:sldMkLst>
        <pc:spChg chg="del">
          <ac:chgData name="Jiao, Wei Wei" userId="35b2b7fc-032a-49a6-88ed-9ba728b38efc" providerId="ADAL" clId="{FD44A9E9-D31D-4435-A534-0D57C9DA37A2}" dt="2024-03-18T05:31:18.724" v="447" actId="478"/>
          <ac:spMkLst>
            <pc:docMk/>
            <pc:sldMk cId="1397696075" sldId="2147479540"/>
            <ac:spMk id="6" creationId="{DD00584D-09A0-225A-6084-7FF46A7906FD}"/>
          </ac:spMkLst>
        </pc:spChg>
        <pc:spChg chg="del">
          <ac:chgData name="Jiao, Wei Wei" userId="35b2b7fc-032a-49a6-88ed-9ba728b38efc" providerId="ADAL" clId="{FD44A9E9-D31D-4435-A534-0D57C9DA37A2}" dt="2024-03-18T05:31:21.620" v="448" actId="478"/>
          <ac:spMkLst>
            <pc:docMk/>
            <pc:sldMk cId="1397696075" sldId="2147479540"/>
            <ac:spMk id="7" creationId="{BBFA6A61-2EC3-7EE4-F2B4-D557BC0EE575}"/>
          </ac:spMkLst>
        </pc:spChg>
        <pc:picChg chg="add mod">
          <ac:chgData name="Jiao, Wei Wei" userId="35b2b7fc-032a-49a6-88ed-9ba728b38efc" providerId="ADAL" clId="{FD44A9E9-D31D-4435-A534-0D57C9DA37A2}" dt="2024-03-18T06:50:12.378" v="582" actId="1076"/>
          <ac:picMkLst>
            <pc:docMk/>
            <pc:sldMk cId="1397696075" sldId="2147479540"/>
            <ac:picMk id="4" creationId="{BF9A2A87-FF62-F1FC-6F7F-5B97B6B3E193}"/>
          </ac:picMkLst>
        </pc:picChg>
      </pc:sldChg>
      <pc:sldChg chg="addSp delSp modSp add mod">
        <pc:chgData name="Jiao, Wei Wei" userId="35b2b7fc-032a-49a6-88ed-9ba728b38efc" providerId="ADAL" clId="{FD44A9E9-D31D-4435-A534-0D57C9DA37A2}" dt="2024-03-18T07:45:56.428" v="618" actId="14734"/>
        <pc:sldMkLst>
          <pc:docMk/>
          <pc:sldMk cId="255223460" sldId="2147479541"/>
        </pc:sldMkLst>
        <pc:spChg chg="del">
          <ac:chgData name="Jiao, Wei Wei" userId="35b2b7fc-032a-49a6-88ed-9ba728b38efc" providerId="ADAL" clId="{FD44A9E9-D31D-4435-A534-0D57C9DA37A2}" dt="2024-03-18T05:32:57.369" v="460" actId="478"/>
          <ac:spMkLst>
            <pc:docMk/>
            <pc:sldMk cId="255223460" sldId="2147479541"/>
            <ac:spMk id="3" creationId="{DB138008-888A-47E8-83DD-C551DAA4395C}"/>
          </ac:spMkLst>
        </pc:spChg>
        <pc:spChg chg="add del mod">
          <ac:chgData name="Jiao, Wei Wei" userId="35b2b7fc-032a-49a6-88ed-9ba728b38efc" providerId="ADAL" clId="{FD44A9E9-D31D-4435-A534-0D57C9DA37A2}" dt="2024-03-18T05:33:21.083" v="462" actId="3680"/>
          <ac:spMkLst>
            <pc:docMk/>
            <pc:sldMk cId="255223460" sldId="2147479541"/>
            <ac:spMk id="6" creationId="{D57EDC27-EE04-FB48-F070-EA7BE039FB7B}"/>
          </ac:spMkLst>
        </pc:spChg>
        <pc:spChg chg="add del">
          <ac:chgData name="Jiao, Wei Wei" userId="35b2b7fc-032a-49a6-88ed-9ba728b38efc" providerId="ADAL" clId="{FD44A9E9-D31D-4435-A534-0D57C9DA37A2}" dt="2024-03-18T05:33:31.422" v="465" actId="22"/>
          <ac:spMkLst>
            <pc:docMk/>
            <pc:sldMk cId="255223460" sldId="2147479541"/>
            <ac:spMk id="9" creationId="{8456EE9F-BDF6-0BDA-E98A-5D8AE9948637}"/>
          </ac:spMkLst>
        </pc:spChg>
        <pc:spChg chg="mod">
          <ac:chgData name="Jiao, Wei Wei" userId="35b2b7fc-032a-49a6-88ed-9ba728b38efc" providerId="ADAL" clId="{FD44A9E9-D31D-4435-A534-0D57C9DA37A2}" dt="2024-03-18T05:32:51.563" v="459"/>
          <ac:spMkLst>
            <pc:docMk/>
            <pc:sldMk cId="255223460" sldId="2147479541"/>
            <ac:spMk id="14" creationId="{CBB6BADE-B437-4CFE-BD54-7B4CD300D41B}"/>
          </ac:spMkLst>
        </pc:spChg>
        <pc:graphicFrameChg chg="add mod ord modGraphic">
          <ac:chgData name="Jiao, Wei Wei" userId="35b2b7fc-032a-49a6-88ed-9ba728b38efc" providerId="ADAL" clId="{FD44A9E9-D31D-4435-A534-0D57C9DA37A2}" dt="2024-03-18T07:45:56.428" v="618" actId="14734"/>
          <ac:graphicFrameMkLst>
            <pc:docMk/>
            <pc:sldMk cId="255223460" sldId="2147479541"/>
            <ac:graphicFrameMk id="7" creationId="{C228790A-69D3-F95E-E630-661772F530C0}"/>
          </ac:graphicFrameMkLst>
        </pc:graphicFrameChg>
        <pc:picChg chg="del">
          <ac:chgData name="Jiao, Wei Wei" userId="35b2b7fc-032a-49a6-88ed-9ba728b38efc" providerId="ADAL" clId="{FD44A9E9-D31D-4435-A534-0D57C9DA37A2}" dt="2024-03-18T05:33:01.293" v="461" actId="478"/>
          <ac:picMkLst>
            <pc:docMk/>
            <pc:sldMk cId="255223460" sldId="2147479541"/>
            <ac:picMk id="4" creationId="{BF9A2A87-FF62-F1FC-6F7F-5B97B6B3E193}"/>
          </ac:picMkLst>
        </pc:picChg>
      </pc:sldChg>
    </pc:docChg>
  </pc:docChgLst>
  <pc:docChgLst>
    <pc:chgData name="Jiao, Wei Wei" userId="35b2b7fc-032a-49a6-88ed-9ba728b38efc" providerId="ADAL" clId="{0F65CA2A-03F2-41F3-949A-4C8A79D12697}"/>
    <pc:docChg chg="modMainMaster">
      <pc:chgData name="Jiao, Wei Wei" userId="35b2b7fc-032a-49a6-88ed-9ba728b38efc" providerId="ADAL" clId="{0F65CA2A-03F2-41F3-949A-4C8A79D12697}" dt="2024-03-19T01:14:48.417" v="1" actId="20577"/>
      <pc:docMkLst>
        <pc:docMk/>
      </pc:docMkLst>
      <pc:sldMasterChg chg="modSldLayout">
        <pc:chgData name="Jiao, Wei Wei" userId="35b2b7fc-032a-49a6-88ed-9ba728b38efc" providerId="ADAL" clId="{0F65CA2A-03F2-41F3-949A-4C8A79D12697}" dt="2024-03-19T01:14:48.417" v="1" actId="20577"/>
        <pc:sldMasterMkLst>
          <pc:docMk/>
          <pc:sldMasterMk cId="554049530" sldId="2147483672"/>
        </pc:sldMasterMkLst>
        <pc:sldLayoutChg chg="modSp mod">
          <pc:chgData name="Jiao, Wei Wei" userId="35b2b7fc-032a-49a6-88ed-9ba728b38efc" providerId="ADAL" clId="{0F65CA2A-03F2-41F3-949A-4C8A79D12697}" dt="2024-03-19T01:14:48.417" v="1" actId="20577"/>
          <pc:sldLayoutMkLst>
            <pc:docMk/>
            <pc:sldMasterMk cId="554049530" sldId="2147483672"/>
            <pc:sldLayoutMk cId="3245194236" sldId="2147483745"/>
          </pc:sldLayoutMkLst>
          <pc:spChg chg="mod">
            <ac:chgData name="Jiao, Wei Wei" userId="35b2b7fc-032a-49a6-88ed-9ba728b38efc" providerId="ADAL" clId="{0F65CA2A-03F2-41F3-949A-4C8A79D12697}" dt="2024-03-19T01:14:48.417" v="1" actId="20577"/>
            <ac:spMkLst>
              <pc:docMk/>
              <pc:sldMasterMk cId="554049530" sldId="2147483672"/>
              <pc:sldLayoutMk cId="3245194236" sldId="2147483745"/>
              <ac:spMk id="7" creationId="{5F3DC763-481F-4D42-B109-19457BD82162}"/>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vention" panose="020B0503020008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vention" panose="020B0503020008020204" pitchFamily="34" charset="0"/>
              </a:defRPr>
            </a:lvl1pPr>
          </a:lstStyle>
          <a:p>
            <a:fld id="{9666AB04-16FE-4906-B5AE-BFF797B8155A}" type="datetimeFigureOut">
              <a:rPr lang="en-GB" smtClean="0"/>
              <a:pPr/>
              <a:t>19/03/2024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vention" panose="020B0503020008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vention" panose="020B0503020008020204" pitchFamily="34" charset="0"/>
              </a:defRPr>
            </a:lvl1pPr>
          </a:lstStyle>
          <a:p>
            <a:fld id="{A2DD403B-0F6A-4C1F-AE63-FA1FF361F76A}" type="slidenum">
              <a:rPr lang="en-GB" smtClean="0"/>
              <a:pPr/>
              <a:t>‹#›</a:t>
            </a:fld>
            <a:endParaRPr lang="en-GB"/>
          </a:p>
        </p:txBody>
      </p:sp>
    </p:spTree>
    <p:extLst>
      <p:ext uri="{BB962C8B-B14F-4D97-AF65-F5344CB8AC3E}">
        <p14:creationId xmlns:p14="http://schemas.microsoft.com/office/powerpoint/2010/main" val="100942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vention" panose="020B0503020008020204" pitchFamily="34" charset="0"/>
        <a:ea typeface="+mn-ea"/>
        <a:cs typeface="+mn-cs"/>
      </a:defRPr>
    </a:lvl1pPr>
    <a:lvl2pPr marL="457200" algn="l" defTabSz="914400" rtl="0" eaLnBrk="1" latinLnBrk="0" hangingPunct="1">
      <a:defRPr sz="1200" b="0" i="0" kern="1200">
        <a:solidFill>
          <a:schemeClr val="tx1"/>
        </a:solidFill>
        <a:latin typeface="Invention" panose="020B0503020008020204" pitchFamily="34" charset="0"/>
        <a:ea typeface="+mn-ea"/>
        <a:cs typeface="+mn-cs"/>
      </a:defRPr>
    </a:lvl2pPr>
    <a:lvl3pPr marL="914400" algn="l" defTabSz="914400" rtl="0" eaLnBrk="1" latinLnBrk="0" hangingPunct="1">
      <a:defRPr sz="1200" b="0" i="0" kern="1200">
        <a:solidFill>
          <a:schemeClr val="tx1"/>
        </a:solidFill>
        <a:latin typeface="Invention" panose="020B0503020008020204" pitchFamily="34" charset="0"/>
        <a:ea typeface="+mn-ea"/>
        <a:cs typeface="+mn-cs"/>
      </a:defRPr>
    </a:lvl3pPr>
    <a:lvl4pPr marL="1371600" algn="l" defTabSz="914400" rtl="0" eaLnBrk="1" latinLnBrk="0" hangingPunct="1">
      <a:defRPr sz="1200" b="0" i="0" kern="1200">
        <a:solidFill>
          <a:schemeClr val="tx1"/>
        </a:solidFill>
        <a:latin typeface="Invention" panose="020B0503020008020204" pitchFamily="34" charset="0"/>
        <a:ea typeface="+mn-ea"/>
        <a:cs typeface="+mn-cs"/>
      </a:defRPr>
    </a:lvl4pPr>
    <a:lvl5pPr marL="1828800" algn="l" defTabSz="914400" rtl="0" eaLnBrk="1" latinLnBrk="0" hangingPunct="1">
      <a:defRPr sz="1200" b="0" i="0" kern="1200">
        <a:solidFill>
          <a:schemeClr val="tx1"/>
        </a:solidFill>
        <a:latin typeface="Invention" panose="020B0503020008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DD403B-0F6A-4C1F-AE63-FA1FF361F76A}" type="slidenum">
              <a:rPr lang="en-GB" smtClean="0"/>
              <a:pPr/>
              <a:t>1</a:t>
            </a:fld>
            <a:endParaRPr lang="en-GB"/>
          </a:p>
        </p:txBody>
      </p:sp>
    </p:spTree>
    <p:extLst>
      <p:ext uri="{BB962C8B-B14F-4D97-AF65-F5344CB8AC3E}">
        <p14:creationId xmlns:p14="http://schemas.microsoft.com/office/powerpoint/2010/main" val="222765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Below code is part of Shiny server element that add HTML output to the app:</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Arial" panose="020B0604020202020204" pitchFamily="34" charset="0"/>
                <a:ea typeface="DengXian" panose="02010600030101010101" pitchFamily="2" charset="-122"/>
                <a:cs typeface="Times New Roman" panose="02020603050405020304" pitchFamily="18" charset="0"/>
              </a:rPr>
              <a:t>The second method allows for the straightforward comparison of two SAS datasets by simply inputting their locations and clicking a button to generate a clear and concise SAS compare result. However, it necessitates the user to have local SAS installed. And a RMD file will be saved while comparison.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11</a:t>
            </a:fld>
            <a:endParaRPr lang="en-GB"/>
          </a:p>
        </p:txBody>
      </p:sp>
    </p:spTree>
    <p:extLst>
      <p:ext uri="{BB962C8B-B14F-4D97-AF65-F5344CB8AC3E}">
        <p14:creationId xmlns:p14="http://schemas.microsoft.com/office/powerpoint/2010/main" val="181263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Recognizing that not all potential users will have local SAS installed, we have devised a new method involving the linkage to a server SAS. The app starts with generating a SAS program in user defined study folder, which incorporates sets up the study working path and proc compare SAS programs.</a:t>
            </a:r>
          </a:p>
          <a:p>
            <a:pPr marL="0" marR="0">
              <a:lnSpc>
                <a:spcPct val="107000"/>
              </a:lnSpc>
              <a:spcBef>
                <a:spcPts val="0"/>
              </a:spcBef>
              <a:spcAft>
                <a:spcPts val="800"/>
              </a:spcAft>
            </a:pPr>
            <a:endParaRPr lang="en-US" sz="1800" dirty="0">
              <a:effectLst/>
              <a:latin typeface="Arial" panose="020B06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Arial" panose="020B0604020202020204" pitchFamily="34" charset="0"/>
                <a:ea typeface="DengXian" panose="02010600030101010101" pitchFamily="2" charset="-122"/>
                <a:cs typeface="Times New Roman" panose="02020603050405020304" pitchFamily="18" charset="0"/>
              </a:rPr>
              <a:t>This method does not require SAS to be installed locally. However, it will generate a SAS program every time while performing the comparison. This output SAS program is not necessary since it is difficult to explain this redundant SAS program during a </a:t>
            </a:r>
            <a:r>
              <a:rPr lang="en-US" sz="1800" dirty="0" err="1">
                <a:effectLst/>
                <a:latin typeface="Arial" panose="020B0604020202020204" pitchFamily="34" charset="0"/>
                <a:ea typeface="DengXian" panose="02010600030101010101" pitchFamily="2" charset="-122"/>
                <a:cs typeface="Times New Roman" panose="02020603050405020304" pitchFamily="18" charset="0"/>
              </a:rPr>
              <a:t>clincal</a:t>
            </a:r>
            <a:r>
              <a:rPr lang="en-US" sz="1800" dirty="0">
                <a:effectLst/>
                <a:latin typeface="Arial" panose="020B0604020202020204" pitchFamily="34" charset="0"/>
                <a:ea typeface="DengXian" panose="02010600030101010101" pitchFamily="2" charset="-122"/>
                <a:cs typeface="Times New Roman" panose="02020603050405020304" pitchFamily="18" charset="0"/>
              </a:rPr>
              <a:t> trial audit.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12</a:t>
            </a:fld>
            <a:endParaRPr lang="en-GB"/>
          </a:p>
        </p:txBody>
      </p:sp>
    </p:spTree>
    <p:extLst>
      <p:ext uri="{BB962C8B-B14F-4D97-AF65-F5344CB8AC3E}">
        <p14:creationId xmlns:p14="http://schemas.microsoft.com/office/powerpoint/2010/main" val="385417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13</a:t>
            </a:fld>
            <a:endParaRPr lang="en-GB"/>
          </a:p>
        </p:txBody>
      </p:sp>
    </p:spTree>
    <p:extLst>
      <p:ext uri="{BB962C8B-B14F-4D97-AF65-F5344CB8AC3E}">
        <p14:creationId xmlns:p14="http://schemas.microsoft.com/office/powerpoint/2010/main" val="1689103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This method does not require the user to install local R or local SAS, it only needs to go through a webpage, enter the location of the two datasets that need to be compared and user ID and password. Then this app will connect to the server SAS via python in the background, to carry out the SAS dataset comparison, and display a concise and clear SAS compare result. This workflow uses less resource than a comparable SAS program to compare datasets. Thus, R shiny app can be used as a validation tool to increase efficiency and to automate the validation process.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14</a:t>
            </a:fld>
            <a:endParaRPr lang="en-GB"/>
          </a:p>
        </p:txBody>
      </p:sp>
    </p:spTree>
    <p:extLst>
      <p:ext uri="{BB962C8B-B14F-4D97-AF65-F5344CB8AC3E}">
        <p14:creationId xmlns:p14="http://schemas.microsoft.com/office/powerpoint/2010/main" val="865709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This method does not require the user to install local R or local SAS, it only needs to go through a webpage, enter the location of the two datasets that need to be compared and user ID and password. Then this app will connect to the server SAS via python in the background, to carry out the SAS dataset comparison, and display a concise and clear SAS compare result. This workflow uses less resource than a comparable SAS program to compare datasets. Thus, R shiny app can be used as a validation tool to increase efficiency and to automate the validation process.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15</a:t>
            </a:fld>
            <a:endParaRPr lang="en-GB"/>
          </a:p>
        </p:txBody>
      </p:sp>
    </p:spTree>
    <p:extLst>
      <p:ext uri="{BB962C8B-B14F-4D97-AF65-F5344CB8AC3E}">
        <p14:creationId xmlns:p14="http://schemas.microsoft.com/office/powerpoint/2010/main" val="326268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The define phase is a pivotal stage in the clinical trial development lifecycle, where the lead programmer and statistician collaborate with the programming team to outline the specifications for deliverables and required resources. This phase also involves planning and documenting a validation plan to ensure the quality of each deliverable.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Following the define phase, the development phase commences, where the lead programmer, in collaboration with the clinical trial team, procures necessary data for program development.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Validate phase involves the verification of programs developed in the previous phase, adhering to the validation plan and requirement specifications. This process, overseen by the lead programmer and statistician, ensures quality and regulatory compliance.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In the operations phase, the validated programs are executed using production data to produce the final deliverables. This phase also accommodates necessary updates to address new requirements or issues (</a:t>
            </a:r>
            <a:r>
              <a:rPr lang="en-US" sz="1800" dirty="0">
                <a:solidFill>
                  <a:srgbClr val="222222"/>
                </a:solidFill>
                <a:effectLst/>
                <a:latin typeface="Arial" panose="020B0604020202020204" pitchFamily="34" charset="0"/>
                <a:ea typeface="DengXian" panose="02010600030101010101" pitchFamily="2" charset="-122"/>
                <a:cs typeface="Times New Roman" panose="02020603050405020304" pitchFamily="18" charset="0"/>
              </a:rPr>
              <a:t>Palukuru</a:t>
            </a:r>
            <a:r>
              <a:rPr lang="en-US" sz="1800" dirty="0">
                <a:effectLst/>
                <a:latin typeface="Arial" panose="020B0604020202020204" pitchFamily="34" charset="0"/>
                <a:ea typeface="DengXian" panose="02010600030101010101" pitchFamily="2" charset="-122"/>
                <a:cs typeface="Times New Roman" panose="02020603050405020304" pitchFamily="18" charset="0"/>
              </a:rPr>
              <a:t>, et al., 2022).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During validate phase and operation phase, data validation from different sources or periods is a common task for both programmers and statisticians. This is essential in ensuring data integrity and accuracy.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20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Currently, SAS is a comprehensive software system widely used across various industries for data management, reporting, statistical analysis, and application development since late 1990s (Wang, 1996). The creation and validation of Clinical Data Interchange Standards Consortium (CDISC) datasets, specifically Study Data Tabulation Model (SDTM) and Analysis Data Model (ADaM) datasets, as well as various submission-ready reports using SAS, are the daily tasks in clinical trials analysis. Quite often, there will be multiple times of datasets comparison for one clinical trial in different study progression.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To perform data comparison in SAS, PROC COMPARE is the procedure to compare the content of two SAS datasets. By default, PROC COMPARE provides various statistics, including the number of observations compared, the number of variables compared, and a detailed listing of differences in HTML format. However, if you want to compare whether two existing SAS datasets are consistent, we need to write a proc compare program and run it for single dataset or write one macro to check multiple datasets. Although this process doesn't take too long, it is still a bit time-consuming and not intuitive enough if there are many datasets comparison needs every day.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4</a:t>
            </a:fld>
            <a:endParaRPr lang="en-GB"/>
          </a:p>
        </p:txBody>
      </p:sp>
    </p:spTree>
    <p:extLst>
      <p:ext uri="{BB962C8B-B14F-4D97-AF65-F5344CB8AC3E}">
        <p14:creationId xmlns:p14="http://schemas.microsoft.com/office/powerpoint/2010/main" val="49914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R Shiny is a package from R, a language and environment for statistical computing and graphics (</a:t>
            </a:r>
            <a:r>
              <a:rPr lang="en-US" sz="1800" dirty="0">
                <a:solidFill>
                  <a:srgbClr val="222222"/>
                </a:solidFill>
                <a:effectLst/>
                <a:latin typeface="Arial" panose="020B0604020202020204" pitchFamily="34" charset="0"/>
                <a:ea typeface="DengXian" panose="02010600030101010101" pitchFamily="2" charset="-122"/>
                <a:cs typeface="Times New Roman" panose="02020603050405020304" pitchFamily="18" charset="0"/>
              </a:rPr>
              <a:t>Wickham, 2021</a:t>
            </a:r>
            <a:r>
              <a:rPr lang="en-US" sz="1800" dirty="0">
                <a:effectLst/>
                <a:latin typeface="Arial" panose="020B0604020202020204" pitchFamily="34" charset="0"/>
                <a:ea typeface="DengXian" panose="02010600030101010101" pitchFamily="2" charset="-122"/>
                <a:cs typeface="Times New Roman" panose="02020603050405020304" pitchFamily="18" charset="0"/>
              </a:rPr>
              <a:t>). It allows the creation of interactive web applications directly from R. The interactivity of Shiny app enables users to provide self-service data analysis for common workflows, Users with no programming skills to make sophisticated tasks via R Shiny app.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How to utilize the benefit of R Shiny in SAS users’ daily work? For a specific data comparison task in clinical trials, the </a:t>
            </a:r>
            <a:r>
              <a:rPr lang="en-US" sz="180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R Shiny app allows for the automation of SAS dataset comparison. It</a:t>
            </a:r>
            <a:r>
              <a:rPr lang="en-US" sz="1800" dirty="0">
                <a:effectLst/>
                <a:latin typeface="Arial" panose="020B0604020202020204" pitchFamily="34" charset="0"/>
                <a:ea typeface="DengXian" panose="02010600030101010101" pitchFamily="2" charset="-122"/>
                <a:cs typeface="Times New Roman" panose="02020603050405020304" pitchFamily="18" charset="0"/>
              </a:rPr>
              <a:t> enables users to validate data and observe changes in real-time and foster a more dynamic and comprehensive understanding of the data.</a:t>
            </a:r>
            <a:r>
              <a:rPr lang="en-US" sz="180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a:t>
            </a:r>
            <a:r>
              <a:rPr lang="en-US" sz="1800" dirty="0">
                <a:effectLst/>
                <a:latin typeface="Arial" panose="020B0604020202020204" pitchFamily="34" charset="0"/>
                <a:ea typeface="Invention" panose="020B0503020008020204" pitchFamily="34" charset="0"/>
                <a:cs typeface="Times New Roman" panose="02020603050405020304" pitchFamily="18" charset="0"/>
              </a:rPr>
              <a:t>This capability </a:t>
            </a:r>
            <a:r>
              <a:rPr lang="en-US" sz="180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saves programmers valuable time and effort, allowing programmers to focus on more complex tasks. This R Shiny app also facilitates collaboration among programmers. Multiple users can interact with the data simultaneously, making it easier to share insights and work together on data analysis.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5</a:t>
            </a:fld>
            <a:endParaRPr lang="en-GB"/>
          </a:p>
        </p:txBody>
      </p:sp>
    </p:spTree>
    <p:extLst>
      <p:ext uri="{BB962C8B-B14F-4D97-AF65-F5344CB8AC3E}">
        <p14:creationId xmlns:p14="http://schemas.microsoft.com/office/powerpoint/2010/main" val="90187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Key features of R Shiny include: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Arial" panose="020B0604020202020204" pitchFamily="34" charset="0"/>
                <a:ea typeface="DengXian" panose="02010600030101010101" pitchFamily="2" charset="-122"/>
                <a:cs typeface="Times New Roman" panose="02020603050405020304" pitchFamily="18" charset="0"/>
              </a:rPr>
              <a:t>User Interface (UI): This is the layout of the application. It defines how the application looks to the user. It includes the placement of input controls, output displays, and other design elements.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Arial" panose="020B0604020202020204" pitchFamily="34" charset="0"/>
                <a:ea typeface="DengXian" panose="02010600030101010101" pitchFamily="2" charset="-122"/>
                <a:cs typeface="Times New Roman" panose="02020603050405020304" pitchFamily="18" charset="0"/>
              </a:rPr>
              <a:t>Server: It contains the instructions that tell the application what to do based on the inputs it receives. It processes the user inputs from the UI and returns the output.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dirty="0">
                <a:effectLst/>
                <a:latin typeface="Arial" panose="020B0604020202020204" pitchFamily="34" charset="0"/>
                <a:ea typeface="DengXian" panose="02010600030101010101" pitchFamily="2" charset="-122"/>
                <a:cs typeface="Times New Roman" panose="02020603050405020304" pitchFamily="18" charset="0"/>
              </a:rPr>
              <a:t>Reactive Programming: It allows the application to automatically update outputs when an input value changes, without the user having to manually refresh the application.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2DD403B-0F6A-4C1F-AE63-FA1FF361F76A}" type="slidenum">
              <a:rPr lang="en-GB" smtClean="0"/>
              <a:pPr/>
              <a:t>6</a:t>
            </a:fld>
            <a:endParaRPr lang="en-GB"/>
          </a:p>
        </p:txBody>
      </p:sp>
    </p:spTree>
    <p:extLst>
      <p:ext uri="{BB962C8B-B14F-4D97-AF65-F5344CB8AC3E}">
        <p14:creationId xmlns:p14="http://schemas.microsoft.com/office/powerpoint/2010/main" val="231376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D403B-0F6A-4C1F-AE63-FA1FF361F76A}" type="slidenum">
              <a:rPr lang="en-GB" smtClean="0"/>
              <a:pPr/>
              <a:t>7</a:t>
            </a:fld>
            <a:endParaRPr lang="en-GB"/>
          </a:p>
        </p:txBody>
      </p:sp>
    </p:spTree>
    <p:extLst>
      <p:ext uri="{BB962C8B-B14F-4D97-AF65-F5344CB8AC3E}">
        <p14:creationId xmlns:p14="http://schemas.microsoft.com/office/powerpoint/2010/main" val="139240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DengXian" panose="02010600030101010101" pitchFamily="2" charset="-122"/>
                <a:cs typeface="Times New Roman" panose="02020603050405020304" pitchFamily="18" charset="0"/>
              </a:rPr>
              <a:t>Although this method is the simplest way to compare SAS datasets in R, its results are not as clear, intuitive, or comprehensive as the SAS compare results. HSAS users will not satisfy this format comparison results.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DD403B-0F6A-4C1F-AE63-FA1FF361F76A}" type="slidenum">
              <a:rPr lang="en-GB" smtClean="0"/>
              <a:pPr/>
              <a:t>8</a:t>
            </a:fld>
            <a:endParaRPr lang="en-GB"/>
          </a:p>
        </p:txBody>
      </p:sp>
    </p:spTree>
    <p:extLst>
      <p:ext uri="{BB962C8B-B14F-4D97-AF65-F5344CB8AC3E}">
        <p14:creationId xmlns:p14="http://schemas.microsoft.com/office/powerpoint/2010/main" val="3478733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D403B-0F6A-4C1F-AE63-FA1FF361F76A}" type="slidenum">
              <a:rPr lang="en-GB" smtClean="0"/>
              <a:pPr/>
              <a:t>9</a:t>
            </a:fld>
            <a:endParaRPr lang="en-GB"/>
          </a:p>
        </p:txBody>
      </p:sp>
    </p:spTree>
    <p:extLst>
      <p:ext uri="{BB962C8B-B14F-4D97-AF65-F5344CB8AC3E}">
        <p14:creationId xmlns:p14="http://schemas.microsoft.com/office/powerpoint/2010/main" val="3849725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DD403B-0F6A-4C1F-AE63-FA1FF361F76A}" type="slidenum">
              <a:rPr lang="en-GB" smtClean="0"/>
              <a:pPr/>
              <a:t>10</a:t>
            </a:fld>
            <a:endParaRPr lang="en-GB"/>
          </a:p>
        </p:txBody>
      </p:sp>
    </p:spTree>
    <p:extLst>
      <p:ext uri="{BB962C8B-B14F-4D97-AF65-F5344CB8AC3E}">
        <p14:creationId xmlns:p14="http://schemas.microsoft.com/office/powerpoint/2010/main" val="943025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atient HCP">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4F8EAF51-0579-DA30-8F64-054157C6C0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47" t="20393" r="26198" b="8681"/>
          <a:stretch/>
        </p:blipFill>
        <p:spPr>
          <a:xfrm>
            <a:off x="4574" y="0"/>
            <a:ext cx="9139429"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8688561" y="6480175"/>
            <a:ext cx="172073" cy="216000"/>
          </a:xfrm>
        </p:spPr>
        <p:txBody>
          <a:bodyPr/>
          <a:lstStyle/>
          <a:p>
            <a:fld id="{29CC380D-5F44-41E8-971E-CDD19ED6F8E3}" type="slidenum">
              <a:rPr lang="en-GB" smtClean="0"/>
              <a:pPr/>
              <a:t>‹#›</a:t>
            </a:fld>
            <a:endParaRPr lang="en-GB"/>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2286" y="2987215"/>
            <a:ext cx="5636604" cy="600164"/>
          </a:xfrm>
          <a:noFill/>
        </p:spPr>
        <p:txBody>
          <a:bodyPr wrap="square" lIns="457200" tIns="91440" rIns="91440" bIns="91440">
            <a:spAutoFit/>
          </a:bodyPr>
          <a:lstStyle>
            <a:lvl1pPr>
              <a:defRPr lang="en-US" sz="2700" smtClean="0">
                <a:solidFill>
                  <a:schemeClr val="bg1"/>
                </a:solidFill>
                <a:latin typeface="Invention Light" panose="020B0403020008020204" pitchFamily="34" charset="0"/>
              </a:defRPr>
            </a:lvl1pPr>
            <a:lvl2pPr>
              <a:defRPr lang="en-US" sz="675" smtClean="0"/>
            </a:lvl2pPr>
            <a:lvl3pPr>
              <a:defRPr lang="en-US" sz="675" smtClean="0"/>
            </a:lvl3pPr>
            <a:lvl4pPr>
              <a:defRPr lang="en-US" sz="675" smtClean="0"/>
            </a:lvl4pPr>
            <a:lvl5pPr>
              <a:defRPr lang="en-US" sz="675"/>
            </a:lvl5pPr>
          </a:lstStyle>
          <a:p>
            <a:pPr lvl="0">
              <a:spcBef>
                <a:spcPts val="1051"/>
              </a:spcBef>
              <a:spcAft>
                <a:spcPts val="1051"/>
              </a:spcAft>
            </a:pPr>
            <a:r>
              <a:rPr lang="en-US"/>
              <a:t>First</a:t>
            </a:r>
            <a:r>
              <a:rPr lang="en-US" sz="2700">
                <a:solidFill>
                  <a:schemeClr val="bg1"/>
                </a:solidFill>
                <a:latin typeface="Invention Light" panose="020B0403020008020204" pitchFamily="34" charset="0"/>
              </a:rPr>
              <a:t>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Second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2286" y="5546040"/>
            <a:ext cx="9141714"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1800" b="1" dirty="0">
                <a:solidFill>
                  <a:schemeClr val="bg1"/>
                </a:solidFill>
                <a:effectLst/>
                <a:latin typeface="Invention" panose="020B0503020008020204" pitchFamily="34" charset="0"/>
              </a:defRPr>
            </a:lvl1pPr>
          </a:lstStyle>
          <a:p>
            <a:pPr lvl="0" defTabSz="171446">
              <a:spcAft>
                <a:spcPts val="18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2286" y="2275042"/>
            <a:ext cx="1440180" cy="207877"/>
          </a:xfrm>
          <a:noFill/>
        </p:spPr>
        <p:txBody>
          <a:bodyPr wrap="square" lIns="457200" tIns="0" rIns="0" bIns="0">
            <a:spAutoFit/>
          </a:bodyPr>
          <a:lstStyle>
            <a:lvl1pPr>
              <a:defRPr lang="en-US" sz="1351" b="1" dirty="0">
                <a:solidFill>
                  <a:schemeClr val="tx1"/>
                </a:solidFill>
                <a:latin typeface="Invention" panose="020B0503020008020204" pitchFamily="34" charset="0"/>
              </a:defRPr>
            </a:lvl1pPr>
          </a:lstStyle>
          <a:p>
            <a:pPr lvl="0">
              <a:spcBef>
                <a:spcPts val="1051"/>
              </a:spcBef>
              <a:spcAft>
                <a:spcPts val="1051"/>
              </a:spcAft>
            </a:pPr>
            <a:r>
              <a:rPr lang="en-US"/>
              <a:t>Year</a:t>
            </a:r>
          </a:p>
        </p:txBody>
      </p:sp>
      <p:pic>
        <p:nvPicPr>
          <p:cNvPr id="2" name="Picture 1">
            <a:extLst>
              <a:ext uri="{FF2B5EF4-FFF2-40B4-BE49-F238E27FC236}">
                <a16:creationId xmlns:a16="http://schemas.microsoft.com/office/drawing/2014/main" id="{4018A0C1-5392-4D05-29DF-C676DE24B28A}"/>
              </a:ext>
            </a:extLst>
          </p:cNvPr>
          <p:cNvPicPr>
            <a:picLocks noChangeAspect="1"/>
          </p:cNvPicPr>
          <p:nvPr userDrawn="1"/>
        </p:nvPicPr>
        <p:blipFill>
          <a:blip r:embed="rId3">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121065863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2" name="Title 1"/>
          <p:cNvSpPr>
            <a:spLocks noGrp="1"/>
          </p:cNvSpPr>
          <p:nvPr>
            <p:ph type="title"/>
          </p:nvPr>
        </p:nvSpPr>
        <p:spPr>
          <a:xfrm>
            <a:off x="283368" y="377830"/>
            <a:ext cx="8579358" cy="850107"/>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8" name="Content Placeholder 7">
            <a:extLst>
              <a:ext uri="{FF2B5EF4-FFF2-40B4-BE49-F238E27FC236}">
                <a16:creationId xmlns:a16="http://schemas.microsoft.com/office/drawing/2014/main" id="{15ABDD55-8102-A442-975A-192C62CA9859}"/>
              </a:ext>
            </a:extLst>
          </p:cNvPr>
          <p:cNvSpPr>
            <a:spLocks noGrp="1"/>
          </p:cNvSpPr>
          <p:nvPr>
            <p:ph sz="quarter" idx="14" hasCustomPrompt="1"/>
          </p:nvPr>
        </p:nvSpPr>
        <p:spPr>
          <a:xfrm>
            <a:off x="281178" y="1371602"/>
            <a:ext cx="8579358" cy="5010151"/>
          </a:xfrm>
        </p:spPr>
        <p:txBody>
          <a:bodyPr vert="horz" lIns="0" tIns="45720" rIns="0" bIns="0" rtlCol="0" anchor="t">
            <a:noAutofit/>
          </a:bodyPr>
          <a:lstStyle>
            <a:lvl1pPr>
              <a:lnSpc>
                <a:spcPct val="95000"/>
              </a:lnSpc>
              <a:spcAft>
                <a:spcPts val="451"/>
              </a:spcAft>
              <a:defRPr lang="en-US" sz="1351" baseline="0"/>
            </a:lvl1pPr>
            <a:lvl2pPr>
              <a:lnSpc>
                <a:spcPct val="95000"/>
              </a:lnSpc>
              <a:spcAft>
                <a:spcPts val="451"/>
              </a:spcAft>
              <a:defRPr lang="en-US" sz="1200" baseline="0"/>
            </a:lvl2pPr>
            <a:lvl3pPr>
              <a:lnSpc>
                <a:spcPct val="95000"/>
              </a:lnSpc>
              <a:spcAft>
                <a:spcPts val="451"/>
              </a:spcAft>
              <a:defRPr lang="en-US" sz="1051" baseline="0"/>
            </a:lvl3pPr>
            <a:lvl4pPr>
              <a:lnSpc>
                <a:spcPct val="95000"/>
              </a:lnSpc>
              <a:spcAft>
                <a:spcPts val="451"/>
              </a:spcAft>
              <a:defRPr lang="en-US" baseline="0"/>
            </a:lvl4pPr>
            <a:lvl5pPr>
              <a:lnSpc>
                <a:spcPct val="95000"/>
              </a:lnSpc>
              <a:spcAft>
                <a:spcPts val="451"/>
              </a:spcAft>
              <a:defRPr lang="en-US" sz="825" baseline="0" dirty="0"/>
            </a:lvl5pPr>
          </a:lstStyle>
          <a:p>
            <a:pPr lvl="0" defTabSz="514324">
              <a:spcBef>
                <a:spcPts val="0"/>
              </a:spcBef>
              <a:spcAft>
                <a:spcPts val="900"/>
              </a:spcAft>
            </a:pPr>
            <a:r>
              <a:rPr lang="en-US"/>
              <a:t>Click to add text</a:t>
            </a:r>
          </a:p>
          <a:p>
            <a:pPr lvl="1" defTabSz="514324">
              <a:spcBef>
                <a:spcPts val="0"/>
              </a:spcBef>
              <a:spcAft>
                <a:spcPts val="900"/>
              </a:spcAft>
            </a:pPr>
            <a:r>
              <a:rPr lang="en-US"/>
              <a:t>Second level</a:t>
            </a:r>
          </a:p>
          <a:p>
            <a:pPr lvl="2" defTabSz="514324">
              <a:spcBef>
                <a:spcPts val="0"/>
              </a:spcBef>
              <a:spcAft>
                <a:spcPts val="900"/>
              </a:spcAft>
            </a:pPr>
            <a:r>
              <a:rPr lang="en-US"/>
              <a:t>Third level</a:t>
            </a:r>
          </a:p>
          <a:p>
            <a:pPr lvl="3" defTabSz="514324">
              <a:spcBef>
                <a:spcPts val="0"/>
              </a:spcBef>
              <a:spcAft>
                <a:spcPts val="900"/>
              </a:spcAft>
            </a:pPr>
            <a:r>
              <a:rPr lang="en-US"/>
              <a:t>Fourth level</a:t>
            </a:r>
          </a:p>
          <a:p>
            <a:pPr lvl="4" defTabSz="514324">
              <a:spcBef>
                <a:spcPts val="0"/>
              </a:spcBef>
              <a:spcAft>
                <a:spcPts val="900"/>
              </a:spcAft>
            </a:pPr>
            <a:r>
              <a:rPr lang="en-US"/>
              <a:t>Fifth level</a:t>
            </a:r>
          </a:p>
        </p:txBody>
      </p:sp>
    </p:spTree>
    <p:extLst>
      <p:ext uri="{BB962C8B-B14F-4D97-AF65-F5344CB8AC3E}">
        <p14:creationId xmlns:p14="http://schemas.microsoft.com/office/powerpoint/2010/main" val="39294644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Text Content (subhead)">
    <p:spTree>
      <p:nvGrpSpPr>
        <p:cNvPr id="1" name=""/>
        <p:cNvGrpSpPr/>
        <p:nvPr/>
      </p:nvGrpSpPr>
      <p:grpSpPr>
        <a:xfrm>
          <a:off x="0" y="0"/>
          <a:ext cx="0" cy="0"/>
          <a:chOff x="0" y="0"/>
          <a:chExt cx="0" cy="0"/>
        </a:xfrm>
      </p:grpSpPr>
      <p:sp>
        <p:nvSpPr>
          <p:cNvPr id="2" name="Title 1"/>
          <p:cNvSpPr>
            <a:spLocks noGrp="1"/>
          </p:cNvSpPr>
          <p:nvPr>
            <p:ph type="title"/>
          </p:nvPr>
        </p:nvSpPr>
        <p:spPr>
          <a:xfrm>
            <a:off x="283368" y="377830"/>
            <a:ext cx="8579358" cy="850107"/>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1502791B-FD39-994A-ADE5-789491EECC7A}" type="datetime4">
              <a:rPr lang="en-US" smtClean="0"/>
              <a:t>March 19, 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9" name="Subheader (full)">
            <a:extLst>
              <a:ext uri="{FF2B5EF4-FFF2-40B4-BE49-F238E27FC236}">
                <a16:creationId xmlns:a16="http://schemas.microsoft.com/office/drawing/2014/main" id="{8094E32B-8C50-BC4C-9650-8977BA4203CB}"/>
              </a:ext>
            </a:extLst>
          </p:cNvPr>
          <p:cNvSpPr>
            <a:spLocks noGrp="1"/>
          </p:cNvSpPr>
          <p:nvPr>
            <p:ph type="body" sz="quarter" idx="13" hasCustomPrompt="1"/>
          </p:nvPr>
        </p:nvSpPr>
        <p:spPr>
          <a:xfrm>
            <a:off x="283368" y="1371600"/>
            <a:ext cx="8579358" cy="493776"/>
          </a:xfrm>
          <a:prstGeom prst="rect">
            <a:avLst/>
          </a:prstGeom>
        </p:spPr>
        <p:txBody>
          <a:bodyPr vert="horz" lIns="0" tIns="45720" rIns="0" bIns="45720" rtlCol="0" anchor="t">
            <a:noAutofit/>
          </a:bodyPr>
          <a:lstStyle>
            <a:lvl1pPr>
              <a:defRPr lang="en-US" sz="1351" b="1">
                <a:solidFill>
                  <a:schemeClr val="accent1"/>
                </a:solidFill>
              </a:defRPr>
            </a:lvl1pPr>
            <a:lvl2pPr>
              <a:defRPr lang="en-US" sz="1051" b="1">
                <a:solidFill>
                  <a:schemeClr val="accent1"/>
                </a:solidFill>
              </a:defRPr>
            </a:lvl2pPr>
          </a:lstStyle>
          <a:p>
            <a:pPr lvl="0" defTabSz="514324">
              <a:spcBef>
                <a:spcPts val="0"/>
              </a:spcBef>
            </a:pPr>
            <a:r>
              <a:rPr lang="en-US"/>
              <a:t>Click to add subtitle</a:t>
            </a:r>
          </a:p>
        </p:txBody>
      </p:sp>
      <p:sp>
        <p:nvSpPr>
          <p:cNvPr id="8" name="Content Placeholder 7">
            <a:extLst>
              <a:ext uri="{FF2B5EF4-FFF2-40B4-BE49-F238E27FC236}">
                <a16:creationId xmlns:a16="http://schemas.microsoft.com/office/drawing/2014/main" id="{15ABDD55-8102-A442-975A-192C62CA9859}"/>
              </a:ext>
            </a:extLst>
          </p:cNvPr>
          <p:cNvSpPr>
            <a:spLocks noGrp="1"/>
          </p:cNvSpPr>
          <p:nvPr>
            <p:ph sz="quarter" idx="14" hasCustomPrompt="1"/>
          </p:nvPr>
        </p:nvSpPr>
        <p:spPr>
          <a:xfrm>
            <a:off x="281178" y="1929384"/>
            <a:ext cx="8579358" cy="4453128"/>
          </a:xfrm>
        </p:spPr>
        <p:txBody>
          <a:bodyPr vert="horz" lIns="0" tIns="0" rIns="0" bIns="0" rtlCol="0" anchor="t">
            <a:noAutofit/>
          </a:bodyPr>
          <a:lstStyle>
            <a:lvl1pPr>
              <a:lnSpc>
                <a:spcPct val="100000"/>
              </a:lnSpc>
              <a:spcAft>
                <a:spcPts val="451"/>
              </a:spcAft>
              <a:defRPr lang="en-US" sz="1351" baseline="0"/>
            </a:lvl1pPr>
            <a:lvl2pPr>
              <a:lnSpc>
                <a:spcPct val="100000"/>
              </a:lnSpc>
              <a:spcAft>
                <a:spcPts val="451"/>
              </a:spcAft>
              <a:defRPr lang="en-US" sz="1200" baseline="0"/>
            </a:lvl2pPr>
            <a:lvl3pPr>
              <a:lnSpc>
                <a:spcPct val="100000"/>
              </a:lnSpc>
              <a:spcAft>
                <a:spcPts val="451"/>
              </a:spcAft>
              <a:defRPr lang="en-US" sz="1051" baseline="0"/>
            </a:lvl3pPr>
            <a:lvl4pPr>
              <a:lnSpc>
                <a:spcPct val="100000"/>
              </a:lnSpc>
              <a:spcAft>
                <a:spcPts val="451"/>
              </a:spcAft>
              <a:defRPr lang="en-US" baseline="0"/>
            </a:lvl4pPr>
            <a:lvl5pPr>
              <a:lnSpc>
                <a:spcPct val="100000"/>
              </a:lnSpc>
              <a:spcAft>
                <a:spcPts val="451"/>
              </a:spcAft>
              <a:defRPr lang="en-US" sz="825" baseline="0" dirty="0"/>
            </a:lvl5pPr>
          </a:lstStyle>
          <a:p>
            <a:pPr lvl="0" defTabSz="514324">
              <a:spcBef>
                <a:spcPts val="0"/>
              </a:spcBef>
              <a:spcAft>
                <a:spcPts val="900"/>
              </a:spcAft>
            </a:pPr>
            <a:r>
              <a:rPr lang="en-US"/>
              <a:t>Click to add text</a:t>
            </a:r>
          </a:p>
          <a:p>
            <a:pPr lvl="1" defTabSz="514324">
              <a:spcBef>
                <a:spcPts val="0"/>
              </a:spcBef>
              <a:spcAft>
                <a:spcPts val="900"/>
              </a:spcAft>
            </a:pPr>
            <a:r>
              <a:rPr lang="en-US"/>
              <a:t>Second level</a:t>
            </a:r>
          </a:p>
          <a:p>
            <a:pPr lvl="2" defTabSz="514324">
              <a:spcBef>
                <a:spcPts val="0"/>
              </a:spcBef>
              <a:spcAft>
                <a:spcPts val="900"/>
              </a:spcAft>
            </a:pPr>
            <a:r>
              <a:rPr lang="en-US"/>
              <a:t>Third level</a:t>
            </a:r>
          </a:p>
          <a:p>
            <a:pPr lvl="3" defTabSz="514324">
              <a:spcBef>
                <a:spcPts val="0"/>
              </a:spcBef>
              <a:spcAft>
                <a:spcPts val="900"/>
              </a:spcAft>
            </a:pPr>
            <a:r>
              <a:rPr lang="en-US"/>
              <a:t>Fourth level</a:t>
            </a:r>
          </a:p>
          <a:p>
            <a:pPr lvl="4" defTabSz="514324">
              <a:spcBef>
                <a:spcPts val="0"/>
              </a:spcBef>
              <a:spcAft>
                <a:spcPts val="900"/>
              </a:spcAft>
            </a:pPr>
            <a:r>
              <a:rPr lang="en-US"/>
              <a:t>Fifth level</a:t>
            </a:r>
          </a:p>
        </p:txBody>
      </p:sp>
    </p:spTree>
    <p:extLst>
      <p:ext uri="{BB962C8B-B14F-4D97-AF65-F5344CB8AC3E}">
        <p14:creationId xmlns:p14="http://schemas.microsoft.com/office/powerpoint/2010/main" val="237220459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3368" y="377832"/>
            <a:ext cx="8579358" cy="850107"/>
          </a:xfrm>
        </p:spPr>
        <p:txBody>
          <a:bodyPr/>
          <a:lstStyle>
            <a:lvl1pPr>
              <a:defRPr sz="2500"/>
            </a:lvl1pPr>
          </a:lstStyle>
          <a:p>
            <a:r>
              <a:rPr lang="en-US"/>
              <a:t>Click to edit Master title style</a:t>
            </a:r>
          </a:p>
        </p:txBody>
      </p:sp>
      <p:sp>
        <p:nvSpPr>
          <p:cNvPr id="4" name="Date Placeholder 3"/>
          <p:cNvSpPr>
            <a:spLocks noGrp="1"/>
          </p:cNvSpPr>
          <p:nvPr>
            <p:ph type="dt" sz="half" idx="10"/>
          </p:nvPr>
        </p:nvSpPr>
        <p:spPr/>
        <p:txBody>
          <a:bodyPr/>
          <a:lstStyle/>
          <a:p>
            <a:fld id="{1502791B-FD39-994A-ADE5-789491EECC7A}" type="datetime4">
              <a:rPr lang="en-US" smtClean="0"/>
              <a:t>March 19, 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CC380D-5F44-41E8-971E-CDD19ED6F8E3}" type="slidenum">
              <a:rPr lang="en-GB" smtClean="0"/>
              <a:t>‹#›</a:t>
            </a:fld>
            <a:endParaRPr lang="en-GB"/>
          </a:p>
        </p:txBody>
      </p:sp>
      <p:sp>
        <p:nvSpPr>
          <p:cNvPr id="7" name="Content Placeholder 2">
            <a:extLst>
              <a:ext uri="{FF2B5EF4-FFF2-40B4-BE49-F238E27FC236}">
                <a16:creationId xmlns:a16="http://schemas.microsoft.com/office/drawing/2014/main" id="{101BABBB-2E43-ED34-512C-F17723450E61}"/>
              </a:ext>
            </a:extLst>
          </p:cNvPr>
          <p:cNvSpPr>
            <a:spLocks noGrp="1"/>
          </p:cNvSpPr>
          <p:nvPr>
            <p:ph sz="half" idx="14"/>
          </p:nvPr>
        </p:nvSpPr>
        <p:spPr>
          <a:xfrm>
            <a:off x="283369" y="1925640"/>
            <a:ext cx="8578056"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200"/>
              </a:spcAft>
            </a:pPr>
            <a:r>
              <a:rPr lang="en-US"/>
              <a:t>Click to edit Master text styles</a:t>
            </a:r>
          </a:p>
          <a:p>
            <a:pPr lvl="1">
              <a:spcBef>
                <a:spcPts val="0"/>
              </a:spcBef>
              <a:spcAft>
                <a:spcPts val="1200"/>
              </a:spcAft>
            </a:pPr>
            <a:r>
              <a:rPr lang="en-US"/>
              <a:t>Second level</a:t>
            </a:r>
          </a:p>
          <a:p>
            <a:pPr lvl="2">
              <a:spcBef>
                <a:spcPts val="0"/>
              </a:spcBef>
              <a:spcAft>
                <a:spcPts val="1200"/>
              </a:spcAft>
            </a:pPr>
            <a:r>
              <a:rPr lang="en-US"/>
              <a:t>Third level</a:t>
            </a:r>
          </a:p>
          <a:p>
            <a:pPr lvl="3">
              <a:spcBef>
                <a:spcPts val="0"/>
              </a:spcBef>
              <a:spcAft>
                <a:spcPts val="1200"/>
              </a:spcAft>
            </a:pPr>
            <a:r>
              <a:rPr lang="en-US"/>
              <a:t>Fourth level</a:t>
            </a:r>
          </a:p>
          <a:p>
            <a:pPr lvl="4">
              <a:spcBef>
                <a:spcPts val="0"/>
              </a:spcBef>
              <a:spcAft>
                <a:spcPts val="1200"/>
              </a:spcAft>
            </a:pPr>
            <a:r>
              <a:rPr lang="en-US"/>
              <a:t>Fifth level</a:t>
            </a:r>
          </a:p>
        </p:txBody>
      </p:sp>
    </p:spTree>
    <p:extLst>
      <p:ext uri="{BB962C8B-B14F-4D97-AF65-F5344CB8AC3E}">
        <p14:creationId xmlns:p14="http://schemas.microsoft.com/office/powerpoint/2010/main" val="546837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Lar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3369" y="1925640"/>
            <a:ext cx="3186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200"/>
              </a:spcAft>
            </a:pPr>
            <a:r>
              <a:rPr lang="en-US"/>
              <a:t>Click to edit Master text styles</a:t>
            </a:r>
          </a:p>
          <a:p>
            <a:pPr lvl="1">
              <a:spcBef>
                <a:spcPts val="0"/>
              </a:spcBef>
              <a:spcAft>
                <a:spcPts val="1200"/>
              </a:spcAft>
            </a:pPr>
            <a:r>
              <a:rPr lang="en-US"/>
              <a:t>Second level</a:t>
            </a:r>
          </a:p>
          <a:p>
            <a:pPr lvl="2">
              <a:spcBef>
                <a:spcPts val="0"/>
              </a:spcBef>
              <a:spcAft>
                <a:spcPts val="1200"/>
              </a:spcAft>
            </a:pPr>
            <a:r>
              <a:rPr lang="en-US"/>
              <a:t>Third level</a:t>
            </a:r>
          </a:p>
          <a:p>
            <a:pPr lvl="3">
              <a:spcBef>
                <a:spcPts val="0"/>
              </a:spcBef>
              <a:spcAft>
                <a:spcPts val="1200"/>
              </a:spcAft>
            </a:pPr>
            <a:r>
              <a:rPr lang="en-US"/>
              <a:t>Fourth level</a:t>
            </a:r>
          </a:p>
          <a:p>
            <a:pPr lvl="4">
              <a:spcBef>
                <a:spcPts val="0"/>
              </a:spcBef>
              <a:spcAft>
                <a:spcPts val="1200"/>
              </a:spcAft>
            </a:pPr>
            <a:r>
              <a:rPr lang="en-US"/>
              <a:t>Fifth level</a:t>
            </a:r>
          </a:p>
        </p:txBody>
      </p:sp>
      <p:sp>
        <p:nvSpPr>
          <p:cNvPr id="4" name="Content Placeholder 3"/>
          <p:cNvSpPr>
            <a:spLocks noGrp="1"/>
          </p:cNvSpPr>
          <p:nvPr>
            <p:ph sz="half" idx="2"/>
          </p:nvPr>
        </p:nvSpPr>
        <p:spPr>
          <a:xfrm>
            <a:off x="3730631" y="1925640"/>
            <a:ext cx="5130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200"/>
              </a:spcAft>
            </a:pPr>
            <a:r>
              <a:rPr lang="en-US"/>
              <a:t>Click to edit Master text styles</a:t>
            </a:r>
          </a:p>
          <a:p>
            <a:pPr lvl="1">
              <a:spcBef>
                <a:spcPts val="0"/>
              </a:spcBef>
              <a:spcAft>
                <a:spcPts val="1200"/>
              </a:spcAft>
            </a:pPr>
            <a:r>
              <a:rPr lang="en-US"/>
              <a:t>Second level</a:t>
            </a:r>
          </a:p>
          <a:p>
            <a:pPr lvl="2">
              <a:spcBef>
                <a:spcPts val="0"/>
              </a:spcBef>
              <a:spcAft>
                <a:spcPts val="1200"/>
              </a:spcAft>
            </a:pPr>
            <a:r>
              <a:rPr lang="en-US"/>
              <a:t>Third level</a:t>
            </a:r>
          </a:p>
          <a:p>
            <a:pPr lvl="3">
              <a:spcBef>
                <a:spcPts val="0"/>
              </a:spcBef>
              <a:spcAft>
                <a:spcPts val="1200"/>
              </a:spcAft>
            </a:pPr>
            <a:r>
              <a:rPr lang="en-US"/>
              <a:t>Fourth level</a:t>
            </a:r>
          </a:p>
          <a:p>
            <a:pPr lvl="4">
              <a:spcBef>
                <a:spcPts val="0"/>
              </a:spcBef>
              <a:spcAft>
                <a:spcPts val="1200"/>
              </a:spcAft>
            </a:pPr>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8" name="Slide Number Placeholder 5">
            <a:extLst>
              <a:ext uri="{FF2B5EF4-FFF2-40B4-BE49-F238E27FC236}">
                <a16:creationId xmlns:a16="http://schemas.microsoft.com/office/drawing/2014/main" id="{CBDC60F7-FE3C-4B4D-9CC2-276288FFD25E}"/>
              </a:ext>
            </a:extLst>
          </p:cNvPr>
          <p:cNvSpPr>
            <a:spLocks noGrp="1"/>
          </p:cNvSpPr>
          <p:nvPr>
            <p:ph type="sldNum" sz="quarter" idx="12"/>
          </p:nvPr>
        </p:nvSpPr>
        <p:spPr>
          <a:xfrm>
            <a:off x="8688562" y="6480175"/>
            <a:ext cx="172073" cy="216000"/>
          </a:xfrm>
        </p:spPr>
        <p:txBody>
          <a:bodyPr/>
          <a:lstStyle>
            <a:lvl1pPr>
              <a:defRPr sz="700"/>
            </a:lvl1pPr>
          </a:lstStyle>
          <a:p>
            <a:fld id="{29CC380D-5F44-41E8-971E-CDD19ED6F8E3}" type="slidenum">
              <a:rPr lang="en-GB" smtClean="0"/>
              <a:pPr/>
              <a:t>‹#›</a:t>
            </a:fld>
            <a:endParaRPr lang="en-GB"/>
          </a:p>
        </p:txBody>
      </p:sp>
    </p:spTree>
    <p:extLst>
      <p:ext uri="{BB962C8B-B14F-4D97-AF65-F5344CB8AC3E}">
        <p14:creationId xmlns:p14="http://schemas.microsoft.com/office/powerpoint/2010/main" val="19151234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losing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3371" y="2952000"/>
            <a:ext cx="4755991" cy="1503000"/>
          </a:xfrm>
        </p:spPr>
        <p:txBody>
          <a:bodyPr anchor="t"/>
          <a:lstStyle>
            <a:lvl1pPr algn="l">
              <a:defRPr sz="5400">
                <a:solidFill>
                  <a:schemeClr val="bg1"/>
                </a:solidFill>
                <a:latin typeface="+mj-lt"/>
              </a:defRPr>
            </a:lvl1pPr>
          </a:lstStyle>
          <a:p>
            <a:r>
              <a:rPr lang="en-US"/>
              <a:t>Click to edit Master title style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283369" y="5161280"/>
            <a:ext cx="2705696" cy="1220470"/>
          </a:xfrm>
          <a:prstGeom prst="rect">
            <a:avLst/>
          </a:prstGeom>
        </p:spPr>
        <p:txBody>
          <a:bodyPr anchor="b"/>
          <a:lstStyle>
            <a:lvl1pPr>
              <a:spcAft>
                <a:spcPts val="0"/>
              </a:spcAft>
              <a:defRPr sz="1200">
                <a:solidFill>
                  <a:schemeClr val="bg1"/>
                </a:solidFill>
              </a:defRPr>
            </a:lvl1pPr>
            <a:lvl2pPr marL="0" indent="0">
              <a:spcBef>
                <a:spcPts val="0"/>
              </a:spcBef>
              <a:spcAft>
                <a:spcPts val="0"/>
              </a:spcAft>
              <a:buNone/>
              <a:defRPr sz="1200" b="1">
                <a:solidFill>
                  <a:schemeClr val="bg1"/>
                </a:solidFill>
              </a:defRPr>
            </a:lvl2pPr>
            <a:lvl3pPr>
              <a:defRPr sz="900"/>
            </a:lvl3pPr>
            <a:lvl4pPr>
              <a:defRPr sz="900"/>
            </a:lvl4pPr>
            <a:lvl5pPr>
              <a:defRPr sz="900"/>
            </a:lvl5pPr>
          </a:lstStyle>
          <a:p>
            <a:pPr lvl="0"/>
            <a:r>
              <a:rPr lang="en-US"/>
              <a:t>Click to edit Master text styles</a:t>
            </a:r>
          </a:p>
          <a:p>
            <a:pPr lvl="1"/>
            <a:r>
              <a:rPr lang="en-US"/>
              <a:t>Second level</a:t>
            </a:r>
          </a:p>
        </p:txBody>
      </p:sp>
      <p:sp>
        <p:nvSpPr>
          <p:cNvPr id="7" name="TextBox 6">
            <a:extLst>
              <a:ext uri="{FF2B5EF4-FFF2-40B4-BE49-F238E27FC236}">
                <a16:creationId xmlns:a16="http://schemas.microsoft.com/office/drawing/2014/main" id="{5F3DC763-481F-4D42-B109-19457BD82162}"/>
              </a:ext>
            </a:extLst>
          </p:cNvPr>
          <p:cNvSpPr txBox="1"/>
          <p:nvPr userDrawn="1"/>
        </p:nvSpPr>
        <p:spPr>
          <a:xfrm>
            <a:off x="291954" y="6481578"/>
            <a:ext cx="4206280" cy="123111"/>
          </a:xfrm>
          <a:prstGeom prst="rect">
            <a:avLst/>
          </a:prstGeom>
          <a:noFill/>
          <a:ln>
            <a:noFill/>
          </a:ln>
        </p:spPr>
        <p:txBody>
          <a:bodyPr wrap="none" lIns="0" tIns="0" rIns="0" bIns="0" rtlCol="0">
            <a:spAutoFit/>
          </a:bodyPr>
          <a:lstStyle/>
          <a:p>
            <a:r>
              <a:rPr lang="en-US" sz="800" b="0" i="0" kern="1200" dirty="0">
                <a:solidFill>
                  <a:schemeClr val="bg1"/>
                </a:solidFill>
                <a:effectLst/>
                <a:latin typeface="+mn-lt"/>
                <a:ea typeface="+mn-ea"/>
                <a:cs typeface="+mn-cs"/>
              </a:rPr>
              <a:t>Copyright © 2024 Merck &amp; Co., Inc., Rahway, NJ, USA and its affiliates. All rights reserved.</a:t>
            </a:r>
          </a:p>
        </p:txBody>
      </p:sp>
      <p:pic>
        <p:nvPicPr>
          <p:cNvPr id="5" name="Picture 4">
            <a:extLst>
              <a:ext uri="{FF2B5EF4-FFF2-40B4-BE49-F238E27FC236}">
                <a16:creationId xmlns:a16="http://schemas.microsoft.com/office/drawing/2014/main" id="{84D372B9-E78B-FC59-5E12-9AFDB276AE9E}"/>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32451942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283369" y="2952000"/>
            <a:ext cx="3699000" cy="1503000"/>
          </a:xfrm>
        </p:spPr>
        <p:txBody>
          <a:bodyPr anchor="t"/>
          <a:lstStyle>
            <a:lvl1pPr algn="l">
              <a:defRPr sz="5400">
                <a:solidFill>
                  <a:schemeClr val="tx1"/>
                </a:solidFill>
                <a:latin typeface="+mj-lt"/>
              </a:defRPr>
            </a:lvl1pPr>
          </a:lstStyle>
          <a:p>
            <a:r>
              <a:rPr lang="en-US"/>
              <a:t>Click to edit Master title style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p:nvPr>
        </p:nvSpPr>
        <p:spPr>
          <a:xfrm>
            <a:off x="283369" y="5011200"/>
            <a:ext cx="2705696" cy="1370550"/>
          </a:xfrm>
          <a:prstGeom prst="rect">
            <a:avLst/>
          </a:prstGeom>
        </p:spPr>
        <p:txBody>
          <a:bodyPr anchor="b"/>
          <a:lstStyle>
            <a:lvl1pPr>
              <a:spcBef>
                <a:spcPts val="0"/>
              </a:spcBef>
              <a:spcAft>
                <a:spcPts val="0"/>
              </a:spcAft>
              <a:defRPr sz="1200">
                <a:solidFill>
                  <a:schemeClr val="accent1"/>
                </a:solidFill>
              </a:defRPr>
            </a:lvl1pPr>
            <a:lvl2pPr marL="0" indent="0">
              <a:spcBef>
                <a:spcPts val="0"/>
              </a:spcBef>
              <a:spcAft>
                <a:spcPts val="0"/>
              </a:spcAft>
              <a:buNone/>
              <a:defRPr sz="1200" b="1">
                <a:solidFill>
                  <a:schemeClr val="accent1"/>
                </a:solidFill>
              </a:defRPr>
            </a:lvl2pPr>
            <a:lvl3pPr>
              <a:defRPr sz="900"/>
            </a:lvl3pPr>
            <a:lvl4pPr>
              <a:defRPr sz="900"/>
            </a:lvl4pPr>
            <a:lvl5pPr>
              <a:defRPr sz="900"/>
            </a:lvl5pPr>
          </a:lstStyle>
          <a:p>
            <a:pPr lvl="0"/>
            <a:r>
              <a:rPr lang="en-US"/>
              <a:t>Click to edit Master text styles</a:t>
            </a:r>
          </a:p>
          <a:p>
            <a:pPr lvl="1"/>
            <a:r>
              <a:rPr lang="en-US"/>
              <a:t>Second level</a:t>
            </a:r>
          </a:p>
        </p:txBody>
      </p:sp>
      <p:sp>
        <p:nvSpPr>
          <p:cNvPr id="13" name="Picture Placeholder 6">
            <a:extLst>
              <a:ext uri="{FF2B5EF4-FFF2-40B4-BE49-F238E27FC236}">
                <a16:creationId xmlns:a16="http://schemas.microsoft.com/office/drawing/2014/main" id="{2BFC0D55-ED9C-7941-B30F-B0B587BEB735}"/>
              </a:ext>
            </a:extLst>
          </p:cNvPr>
          <p:cNvSpPr>
            <a:spLocks noGrp="1"/>
          </p:cNvSpPr>
          <p:nvPr>
            <p:ph type="pic" sz="quarter" idx="14"/>
          </p:nvPr>
        </p:nvSpPr>
        <p:spPr>
          <a:xfrm>
            <a:off x="4865850" y="0"/>
            <a:ext cx="4278150" cy="4392000"/>
          </a:xfrm>
          <a:solidFill>
            <a:schemeClr val="bg1">
              <a:lumMod val="85000"/>
            </a:schemeClr>
          </a:solidFill>
        </p:spPr>
        <p:txBody>
          <a:bodyPr/>
          <a:lstStyle/>
          <a:p>
            <a:r>
              <a:rPr lang="en-US"/>
              <a:t>Click icon to add picture</a:t>
            </a:r>
            <a:endParaRPr lang="en-GB"/>
          </a:p>
        </p:txBody>
      </p:sp>
      <p:sp>
        <p:nvSpPr>
          <p:cNvPr id="8" name="TextBox 7">
            <a:extLst>
              <a:ext uri="{FF2B5EF4-FFF2-40B4-BE49-F238E27FC236}">
                <a16:creationId xmlns:a16="http://schemas.microsoft.com/office/drawing/2014/main" id="{8ED6B328-3332-934A-85C2-68642C952735}"/>
              </a:ext>
            </a:extLst>
          </p:cNvPr>
          <p:cNvSpPr txBox="1"/>
          <p:nvPr userDrawn="1"/>
        </p:nvSpPr>
        <p:spPr>
          <a:xfrm>
            <a:off x="291954" y="6481578"/>
            <a:ext cx="4206280" cy="123111"/>
          </a:xfrm>
          <a:prstGeom prst="rect">
            <a:avLst/>
          </a:prstGeom>
          <a:noFill/>
          <a:ln>
            <a:noFill/>
          </a:ln>
        </p:spPr>
        <p:txBody>
          <a:bodyPr wrap="none" lIns="0" tIns="0" rIns="0" bIns="0" rtlCol="0">
            <a:spAutoFit/>
          </a:bodyPr>
          <a:lstStyle/>
          <a:p>
            <a:r>
              <a:rPr lang="en-US" sz="800" b="0" i="0" kern="1200">
                <a:solidFill>
                  <a:schemeClr val="accent1"/>
                </a:solidFill>
                <a:effectLst/>
                <a:latin typeface="+mn-lt"/>
                <a:ea typeface="+mn-ea"/>
                <a:cs typeface="+mn-cs"/>
              </a:rPr>
              <a:t>Copyright © 2023 Merck &amp; Co., Inc., Rahway, NJ, USA and its affiliates. All rights reserved.</a:t>
            </a:r>
          </a:p>
        </p:txBody>
      </p:sp>
      <p:pic>
        <p:nvPicPr>
          <p:cNvPr id="3" name="Picture 2">
            <a:extLst>
              <a:ext uri="{FF2B5EF4-FFF2-40B4-BE49-F238E27FC236}">
                <a16:creationId xmlns:a16="http://schemas.microsoft.com/office/drawing/2014/main" id="{ED4299A9-1893-C163-5658-59B9BF9FA6B5}"/>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0" y="132825"/>
            <a:ext cx="2102010" cy="988510"/>
          </a:xfrm>
          <a:prstGeom prst="rect">
            <a:avLst/>
          </a:prstGeom>
        </p:spPr>
      </p:pic>
    </p:spTree>
    <p:extLst>
      <p:ext uri="{BB962C8B-B14F-4D97-AF65-F5344CB8AC3E}">
        <p14:creationId xmlns:p14="http://schemas.microsoft.com/office/powerpoint/2010/main" val="40676994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enda Num Lis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1E205-D763-B848-ACFA-ED6174246933}" type="datetime4">
              <a:rPr lang="en-US" smtClean="0"/>
              <a:t>March 19, 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CC380D-5F44-41E8-971E-CDD19ED6F8E3}" type="slidenum">
              <a:rPr lang="en-GB" smtClean="0"/>
              <a:t>‹#›</a:t>
            </a:fld>
            <a:endParaRPr lang="en-GB"/>
          </a:p>
        </p:txBody>
      </p:sp>
      <p:sp>
        <p:nvSpPr>
          <p:cNvPr id="43" name="Text Placeholder 42">
            <a:extLst>
              <a:ext uri="{FF2B5EF4-FFF2-40B4-BE49-F238E27FC236}">
                <a16:creationId xmlns:a16="http://schemas.microsoft.com/office/drawing/2014/main" id="{0A907D99-9D8B-F777-464F-861A5024F756}"/>
              </a:ext>
            </a:extLst>
          </p:cNvPr>
          <p:cNvSpPr>
            <a:spLocks noGrp="1"/>
          </p:cNvSpPr>
          <p:nvPr>
            <p:ph type="body" sz="quarter" idx="14" hasCustomPrompt="1"/>
          </p:nvPr>
        </p:nvSpPr>
        <p:spPr>
          <a:xfrm>
            <a:off x="3311931" y="613511"/>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1</a:t>
            </a:r>
          </a:p>
        </p:txBody>
      </p:sp>
      <p:sp>
        <p:nvSpPr>
          <p:cNvPr id="44" name="Text Placeholder 42">
            <a:extLst>
              <a:ext uri="{FF2B5EF4-FFF2-40B4-BE49-F238E27FC236}">
                <a16:creationId xmlns:a16="http://schemas.microsoft.com/office/drawing/2014/main" id="{FACD53C7-C123-9B0D-8A39-6C839C3C4CAB}"/>
              </a:ext>
            </a:extLst>
          </p:cNvPr>
          <p:cNvSpPr>
            <a:spLocks noGrp="1"/>
          </p:cNvSpPr>
          <p:nvPr>
            <p:ph type="body" sz="quarter" idx="15" hasCustomPrompt="1"/>
          </p:nvPr>
        </p:nvSpPr>
        <p:spPr>
          <a:xfrm>
            <a:off x="3311931" y="1323987"/>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2</a:t>
            </a:r>
          </a:p>
        </p:txBody>
      </p:sp>
      <p:sp>
        <p:nvSpPr>
          <p:cNvPr id="45" name="Text Placeholder 42">
            <a:extLst>
              <a:ext uri="{FF2B5EF4-FFF2-40B4-BE49-F238E27FC236}">
                <a16:creationId xmlns:a16="http://schemas.microsoft.com/office/drawing/2014/main" id="{E9350DE4-8A4D-DB0A-A4FF-29BF3BA9C95F}"/>
              </a:ext>
            </a:extLst>
          </p:cNvPr>
          <p:cNvSpPr>
            <a:spLocks noGrp="1"/>
          </p:cNvSpPr>
          <p:nvPr>
            <p:ph type="body" sz="quarter" idx="16" hasCustomPrompt="1"/>
          </p:nvPr>
        </p:nvSpPr>
        <p:spPr>
          <a:xfrm>
            <a:off x="3311931" y="2034463"/>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3</a:t>
            </a:r>
          </a:p>
        </p:txBody>
      </p:sp>
      <p:sp>
        <p:nvSpPr>
          <p:cNvPr id="46" name="Text Placeholder 42">
            <a:extLst>
              <a:ext uri="{FF2B5EF4-FFF2-40B4-BE49-F238E27FC236}">
                <a16:creationId xmlns:a16="http://schemas.microsoft.com/office/drawing/2014/main" id="{D2C5D9D0-2588-CA79-4D45-E1955C06EADC}"/>
              </a:ext>
            </a:extLst>
          </p:cNvPr>
          <p:cNvSpPr>
            <a:spLocks noGrp="1"/>
          </p:cNvSpPr>
          <p:nvPr>
            <p:ph type="body" sz="quarter" idx="17" hasCustomPrompt="1"/>
          </p:nvPr>
        </p:nvSpPr>
        <p:spPr>
          <a:xfrm>
            <a:off x="3311931" y="2744939"/>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4</a:t>
            </a:r>
          </a:p>
        </p:txBody>
      </p:sp>
      <p:sp>
        <p:nvSpPr>
          <p:cNvPr id="47" name="Text Placeholder 42">
            <a:extLst>
              <a:ext uri="{FF2B5EF4-FFF2-40B4-BE49-F238E27FC236}">
                <a16:creationId xmlns:a16="http://schemas.microsoft.com/office/drawing/2014/main" id="{EE2C028C-9CF0-5BD6-6EC6-A615D80E1C38}"/>
              </a:ext>
            </a:extLst>
          </p:cNvPr>
          <p:cNvSpPr>
            <a:spLocks noGrp="1"/>
          </p:cNvSpPr>
          <p:nvPr>
            <p:ph type="body" sz="quarter" idx="18" hasCustomPrompt="1"/>
          </p:nvPr>
        </p:nvSpPr>
        <p:spPr>
          <a:xfrm>
            <a:off x="3311931" y="3455415"/>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5</a:t>
            </a:r>
          </a:p>
        </p:txBody>
      </p:sp>
      <p:sp>
        <p:nvSpPr>
          <p:cNvPr id="48" name="Text Placeholder 42">
            <a:extLst>
              <a:ext uri="{FF2B5EF4-FFF2-40B4-BE49-F238E27FC236}">
                <a16:creationId xmlns:a16="http://schemas.microsoft.com/office/drawing/2014/main" id="{DE0BBB9A-52F3-7602-D5B3-98F13B9869E8}"/>
              </a:ext>
            </a:extLst>
          </p:cNvPr>
          <p:cNvSpPr>
            <a:spLocks noGrp="1"/>
          </p:cNvSpPr>
          <p:nvPr>
            <p:ph type="body" sz="quarter" idx="19" hasCustomPrompt="1"/>
          </p:nvPr>
        </p:nvSpPr>
        <p:spPr>
          <a:xfrm>
            <a:off x="3311931" y="4165891"/>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6</a:t>
            </a:r>
          </a:p>
        </p:txBody>
      </p:sp>
      <p:sp>
        <p:nvSpPr>
          <p:cNvPr id="49" name="Text Placeholder 42">
            <a:extLst>
              <a:ext uri="{FF2B5EF4-FFF2-40B4-BE49-F238E27FC236}">
                <a16:creationId xmlns:a16="http://schemas.microsoft.com/office/drawing/2014/main" id="{F1394B57-75D5-4973-10FA-E62D88518BB7}"/>
              </a:ext>
            </a:extLst>
          </p:cNvPr>
          <p:cNvSpPr>
            <a:spLocks noGrp="1"/>
          </p:cNvSpPr>
          <p:nvPr>
            <p:ph type="body" sz="quarter" idx="20" hasCustomPrompt="1"/>
          </p:nvPr>
        </p:nvSpPr>
        <p:spPr>
          <a:xfrm>
            <a:off x="3311931" y="4876367"/>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7</a:t>
            </a:r>
          </a:p>
        </p:txBody>
      </p:sp>
      <p:sp>
        <p:nvSpPr>
          <p:cNvPr id="50" name="Text Placeholder 42">
            <a:extLst>
              <a:ext uri="{FF2B5EF4-FFF2-40B4-BE49-F238E27FC236}">
                <a16:creationId xmlns:a16="http://schemas.microsoft.com/office/drawing/2014/main" id="{87D501E0-86F0-431C-DA8D-9EFF61DDA798}"/>
              </a:ext>
            </a:extLst>
          </p:cNvPr>
          <p:cNvSpPr>
            <a:spLocks noGrp="1"/>
          </p:cNvSpPr>
          <p:nvPr>
            <p:ph type="body" sz="quarter" idx="21" hasCustomPrompt="1"/>
          </p:nvPr>
        </p:nvSpPr>
        <p:spPr>
          <a:xfrm>
            <a:off x="3311931" y="5586846"/>
            <a:ext cx="4643351" cy="457200"/>
          </a:xfrm>
        </p:spPr>
        <p:txBody>
          <a:bodyPr anchor="ctr"/>
          <a:lstStyle>
            <a:lvl1pPr>
              <a:defRPr lang="en-US" sz="1500" i="0" smtClean="0">
                <a:solidFill>
                  <a:srgbClr val="0C2340"/>
                </a:solidFill>
                <a:effectLst/>
                <a:latin typeface="+mj-lt"/>
                <a:cs typeface="Arial" panose="020B0604020202020204" pitchFamily="34" charset="0"/>
              </a:defRPr>
            </a:lvl1pPr>
            <a:lvl2pPr>
              <a:defRPr lang="en-US" smtClean="0">
                <a:solidFill>
                  <a:schemeClr val="accent4"/>
                </a:solidFill>
                <a:latin typeface="Arial" panose="020B0604020202020204" pitchFamily="34" charset="0"/>
                <a:cs typeface="Arial" panose="020B0604020202020204" pitchFamily="34" charset="0"/>
              </a:defRPr>
            </a:lvl2pPr>
            <a:lvl3pPr>
              <a:defRPr lang="en-US" smtClean="0">
                <a:solidFill>
                  <a:schemeClr val="accent4"/>
                </a:solidFill>
                <a:latin typeface="Arial" panose="020B0604020202020204" pitchFamily="34" charset="0"/>
                <a:cs typeface="Arial" panose="020B0604020202020204" pitchFamily="34" charset="0"/>
              </a:defRPr>
            </a:lvl3pPr>
            <a:lvl4pPr>
              <a:defRPr lang="en-US" smtClean="0">
                <a:solidFill>
                  <a:schemeClr val="accent4"/>
                </a:solidFill>
                <a:latin typeface="Arial" panose="020B0604020202020204" pitchFamily="34" charset="0"/>
                <a:cs typeface="Arial" panose="020B0604020202020204" pitchFamily="34" charset="0"/>
              </a:defRPr>
            </a:lvl4pPr>
            <a:lvl5pPr>
              <a:defRPr lang="en-US">
                <a:solidFill>
                  <a:schemeClr val="accent4"/>
                </a:solidFill>
                <a:latin typeface="Arial" panose="020B0604020202020204" pitchFamily="34" charset="0"/>
                <a:cs typeface="Arial" panose="020B0604020202020204" pitchFamily="34" charset="0"/>
              </a:defRPr>
            </a:lvl5pPr>
          </a:lstStyle>
          <a:p>
            <a:pPr marR="0" lvl="0" fontAlgn="auto">
              <a:spcBef>
                <a:spcPts val="0"/>
              </a:spcBef>
              <a:buClrTx/>
              <a:buSzTx/>
              <a:tabLst/>
            </a:pPr>
            <a:r>
              <a:rPr lang="en-US"/>
              <a:t>Agenda item 8</a:t>
            </a:r>
          </a:p>
        </p:txBody>
      </p:sp>
      <p:sp>
        <p:nvSpPr>
          <p:cNvPr id="38" name="Rectangle 37">
            <a:extLst>
              <a:ext uri="{FF2B5EF4-FFF2-40B4-BE49-F238E27FC236}">
                <a16:creationId xmlns:a16="http://schemas.microsoft.com/office/drawing/2014/main" id="{57007A8E-E1CA-1A02-CD53-418E56B9EB87}"/>
              </a:ext>
            </a:extLst>
          </p:cNvPr>
          <p:cNvSpPr/>
          <p:nvPr userDrawn="1"/>
        </p:nvSpPr>
        <p:spPr>
          <a:xfrm>
            <a:off x="4509" y="1"/>
            <a:ext cx="2549002" cy="68580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0" rIns="342900" rtlCol="0" anchor="ctr"/>
          <a:lstStyle/>
          <a:p>
            <a:pPr fontAlgn="base">
              <a:spcAft>
                <a:spcPts val="1800"/>
              </a:spcAft>
            </a:pPr>
            <a:r>
              <a:rPr lang="en-US" sz="4051" b="0">
                <a:solidFill>
                  <a:schemeClr val="bg1"/>
                </a:solidFill>
                <a:latin typeface="+mj-lt"/>
                <a:cs typeface="Arial" panose="020B0604020202020204" pitchFamily="34" charset="0"/>
              </a:rPr>
              <a:t>Agenda</a:t>
            </a:r>
          </a:p>
        </p:txBody>
      </p:sp>
      <p:pic>
        <p:nvPicPr>
          <p:cNvPr id="6" name="Picture 5">
            <a:extLst>
              <a:ext uri="{FF2B5EF4-FFF2-40B4-BE49-F238E27FC236}">
                <a16:creationId xmlns:a16="http://schemas.microsoft.com/office/drawing/2014/main" id="{540EFA48-4AFB-A2F4-65A1-20273903DE90}"/>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7708392" y="6364228"/>
            <a:ext cx="969264" cy="455815"/>
          </a:xfrm>
          <a:prstGeom prst="rect">
            <a:avLst/>
          </a:prstGeom>
        </p:spPr>
      </p:pic>
    </p:spTree>
    <p:extLst>
      <p:ext uri="{BB962C8B-B14F-4D97-AF65-F5344CB8AC3E}">
        <p14:creationId xmlns:p14="http://schemas.microsoft.com/office/powerpoint/2010/main" val="9372720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Manufacturing">
    <p:spTree>
      <p:nvGrpSpPr>
        <p:cNvPr id="1" name=""/>
        <p:cNvGrpSpPr/>
        <p:nvPr/>
      </p:nvGrpSpPr>
      <p:grpSpPr>
        <a:xfrm>
          <a:off x="0" y="0"/>
          <a:ext cx="0" cy="0"/>
          <a:chOff x="0" y="0"/>
          <a:chExt cx="0" cy="0"/>
        </a:xfrm>
      </p:grpSpPr>
      <p:pic>
        <p:nvPicPr>
          <p:cNvPr id="5" name="Picture 4" descr="A close-up of a cell phone&#10;&#10;Description automatically generated with medium confidence">
            <a:extLst>
              <a:ext uri="{FF2B5EF4-FFF2-40B4-BE49-F238E27FC236}">
                <a16:creationId xmlns:a16="http://schemas.microsoft.com/office/drawing/2014/main" id="{18ED75E8-B5EE-5A38-9C72-4BC1E3BEEF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51" t="25804" r="20280" b="-259"/>
          <a:stretch/>
        </p:blipFill>
        <p:spPr>
          <a:xfrm>
            <a:off x="-2286" y="0"/>
            <a:ext cx="9141714"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8688561" y="6480175"/>
            <a:ext cx="172073" cy="216000"/>
          </a:xfrm>
        </p:spPr>
        <p:txBody>
          <a:bodyPr/>
          <a:lstStyle/>
          <a:p>
            <a:fld id="{29CC380D-5F44-41E8-971E-CDD19ED6F8E3}" type="slidenum">
              <a:rPr lang="en-GB" smtClean="0"/>
              <a:pPr/>
              <a:t>‹#›</a:t>
            </a:fld>
            <a:endParaRPr lang="en-GB"/>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2286" y="2987215"/>
            <a:ext cx="5636604" cy="600164"/>
          </a:xfrm>
          <a:solidFill>
            <a:srgbClr val="0C2340"/>
          </a:solidFill>
        </p:spPr>
        <p:txBody>
          <a:bodyPr wrap="square" lIns="457200" tIns="91440" rIns="91440" bIns="91440">
            <a:spAutoFit/>
          </a:bodyPr>
          <a:lstStyle>
            <a:lvl1pPr>
              <a:defRPr lang="en-US" sz="2700" smtClean="0">
                <a:solidFill>
                  <a:schemeClr val="bg1"/>
                </a:solidFill>
                <a:latin typeface="Invention Light" panose="020B0403020008020204" pitchFamily="34" charset="0"/>
              </a:defRPr>
            </a:lvl1pPr>
            <a:lvl2pPr>
              <a:defRPr lang="en-US" sz="675" smtClean="0"/>
            </a:lvl2pPr>
            <a:lvl3pPr>
              <a:defRPr lang="en-US" sz="675" smtClean="0"/>
            </a:lvl3pPr>
            <a:lvl4pPr>
              <a:defRPr lang="en-US" sz="675" smtClean="0"/>
            </a:lvl4pPr>
            <a:lvl5pPr>
              <a:defRPr lang="en-US" sz="675"/>
            </a:lvl5pPr>
          </a:lstStyle>
          <a:p>
            <a:pPr lvl="0">
              <a:spcBef>
                <a:spcPts val="1051"/>
              </a:spcBef>
              <a:spcAft>
                <a:spcPts val="1051"/>
              </a:spcAft>
            </a:pPr>
            <a:r>
              <a:rPr lang="en-US"/>
              <a:t>First</a:t>
            </a:r>
            <a:r>
              <a:rPr lang="en-US" sz="2700">
                <a:solidFill>
                  <a:schemeClr val="bg1"/>
                </a:solidFill>
                <a:latin typeface="Invention Light" panose="020B0403020008020204" pitchFamily="34" charset="0"/>
              </a:rPr>
              <a:t>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Second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2286" y="5546040"/>
            <a:ext cx="9141714"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1800" b="1" dirty="0">
                <a:solidFill>
                  <a:schemeClr val="bg1"/>
                </a:solidFill>
                <a:effectLst/>
                <a:latin typeface="Invention" panose="020B0503020008020204" pitchFamily="34" charset="0"/>
              </a:defRPr>
            </a:lvl1pPr>
          </a:lstStyle>
          <a:p>
            <a:pPr lvl="0" defTabSz="171446">
              <a:spcAft>
                <a:spcPts val="18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2286" y="2275042"/>
            <a:ext cx="1440180" cy="207877"/>
          </a:xfrm>
          <a:noFill/>
        </p:spPr>
        <p:txBody>
          <a:bodyPr wrap="square" lIns="457200" tIns="0" rIns="0" bIns="0">
            <a:spAutoFit/>
          </a:bodyPr>
          <a:lstStyle>
            <a:lvl1pPr>
              <a:defRPr lang="en-US" sz="1351" b="1" dirty="0">
                <a:solidFill>
                  <a:schemeClr val="bg1"/>
                </a:solidFill>
                <a:latin typeface="Invention" panose="020B0503020008020204" pitchFamily="34" charset="0"/>
              </a:defRPr>
            </a:lvl1pPr>
          </a:lstStyle>
          <a:p>
            <a:pPr lvl="0">
              <a:spcBef>
                <a:spcPts val="1051"/>
              </a:spcBef>
              <a:spcAft>
                <a:spcPts val="1051"/>
              </a:spcAft>
            </a:pPr>
            <a:r>
              <a:rPr lang="en-US"/>
              <a:t>Year</a:t>
            </a:r>
          </a:p>
        </p:txBody>
      </p:sp>
      <p:pic>
        <p:nvPicPr>
          <p:cNvPr id="2" name="Picture 1">
            <a:extLst>
              <a:ext uri="{FF2B5EF4-FFF2-40B4-BE49-F238E27FC236}">
                <a16:creationId xmlns:a16="http://schemas.microsoft.com/office/drawing/2014/main" id="{4ED918CF-F9FA-BF0F-C83E-2E4794F1D982}"/>
              </a:ext>
            </a:extLst>
          </p:cNvPr>
          <p:cNvPicPr>
            <a:picLocks noChangeAspect="1"/>
          </p:cNvPicPr>
          <p:nvPr userDrawn="1"/>
        </p:nvPicPr>
        <p:blipFill>
          <a:blip r:embed="rId3">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336449669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ipet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E0E288-F9C9-08D0-AE30-C72898B8628E}"/>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4034" t="7759" r="10938" b="7759"/>
          <a:stretch/>
        </p:blipFill>
        <p:spPr>
          <a:xfrm>
            <a:off x="4572" y="2576"/>
            <a:ext cx="9139428" cy="6855424"/>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8688561" y="6480175"/>
            <a:ext cx="172073" cy="216000"/>
          </a:xfrm>
        </p:spPr>
        <p:txBody>
          <a:bodyPr/>
          <a:lstStyle/>
          <a:p>
            <a:fld id="{29CC380D-5F44-41E8-971E-CDD19ED6F8E3}" type="slidenum">
              <a:rPr lang="en-GB" smtClean="0"/>
              <a:pPr/>
              <a:t>‹#›</a:t>
            </a:fld>
            <a:endParaRPr lang="en-GB"/>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2286" y="2987215"/>
            <a:ext cx="5636604" cy="600164"/>
          </a:xfrm>
          <a:solidFill>
            <a:srgbClr val="0C2340"/>
          </a:solidFill>
        </p:spPr>
        <p:txBody>
          <a:bodyPr wrap="square" lIns="457200" tIns="91440" rIns="91440" bIns="91440">
            <a:spAutoFit/>
          </a:bodyPr>
          <a:lstStyle>
            <a:lvl1pPr>
              <a:defRPr lang="en-US" sz="2700" smtClean="0">
                <a:solidFill>
                  <a:schemeClr val="bg1"/>
                </a:solidFill>
                <a:latin typeface="Invention Light" panose="020B0403020008020204" pitchFamily="34" charset="0"/>
              </a:defRPr>
            </a:lvl1pPr>
            <a:lvl2pPr>
              <a:defRPr lang="en-US" sz="675" smtClean="0"/>
            </a:lvl2pPr>
            <a:lvl3pPr>
              <a:defRPr lang="en-US" sz="675" smtClean="0"/>
            </a:lvl3pPr>
            <a:lvl4pPr>
              <a:defRPr lang="en-US" sz="675" smtClean="0"/>
            </a:lvl4pPr>
            <a:lvl5pPr>
              <a:defRPr lang="en-US" sz="675"/>
            </a:lvl5pPr>
          </a:lstStyle>
          <a:p>
            <a:pPr lvl="0">
              <a:spcBef>
                <a:spcPts val="1051"/>
              </a:spcBef>
              <a:spcAft>
                <a:spcPts val="1051"/>
              </a:spcAft>
            </a:pPr>
            <a:r>
              <a:rPr lang="en-US"/>
              <a:t>First</a:t>
            </a:r>
            <a:r>
              <a:rPr lang="en-US" sz="2700">
                <a:solidFill>
                  <a:schemeClr val="bg1"/>
                </a:solidFill>
                <a:latin typeface="Invention Light" panose="020B0403020008020204" pitchFamily="34" charset="0"/>
              </a:rPr>
              <a:t>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Second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2286" y="5546040"/>
            <a:ext cx="9141714"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1800" b="1" dirty="0">
                <a:solidFill>
                  <a:schemeClr val="bg1"/>
                </a:solidFill>
                <a:effectLst/>
                <a:latin typeface="Invention" panose="020B0503020008020204" pitchFamily="34" charset="0"/>
              </a:defRPr>
            </a:lvl1pPr>
          </a:lstStyle>
          <a:p>
            <a:pPr lvl="0" defTabSz="171446">
              <a:spcAft>
                <a:spcPts val="18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2286" y="2275042"/>
            <a:ext cx="1440180" cy="207877"/>
          </a:xfrm>
          <a:noFill/>
        </p:spPr>
        <p:txBody>
          <a:bodyPr wrap="square" lIns="457200" tIns="0" rIns="0" bIns="0">
            <a:spAutoFit/>
          </a:bodyPr>
          <a:lstStyle>
            <a:lvl1pPr>
              <a:defRPr lang="en-US" sz="1351" b="1" dirty="0">
                <a:solidFill>
                  <a:schemeClr val="bg1"/>
                </a:solidFill>
                <a:latin typeface="Invention" panose="020B0503020008020204" pitchFamily="34" charset="0"/>
              </a:defRPr>
            </a:lvl1pPr>
          </a:lstStyle>
          <a:p>
            <a:pPr lvl="0">
              <a:spcBef>
                <a:spcPts val="1051"/>
              </a:spcBef>
              <a:spcAft>
                <a:spcPts val="1051"/>
              </a:spcAft>
            </a:pPr>
            <a:r>
              <a:rPr lang="en-US"/>
              <a:t>Year</a:t>
            </a:r>
          </a:p>
        </p:txBody>
      </p:sp>
      <p:pic>
        <p:nvPicPr>
          <p:cNvPr id="2" name="Picture 1">
            <a:extLst>
              <a:ext uri="{FF2B5EF4-FFF2-40B4-BE49-F238E27FC236}">
                <a16:creationId xmlns:a16="http://schemas.microsoft.com/office/drawing/2014/main" id="{DF46D84D-F72A-3C0A-94C2-B402989777FE}"/>
              </a:ext>
            </a:extLst>
          </p:cNvPr>
          <p:cNvPicPr>
            <a:picLocks noChangeAspect="1"/>
          </p:cNvPicPr>
          <p:nvPr userDrawn="1"/>
        </p:nvPicPr>
        <p:blipFill>
          <a:blip r:embed="rId3">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3342960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Global Impact">
    <p:spTree>
      <p:nvGrpSpPr>
        <p:cNvPr id="1" name=""/>
        <p:cNvGrpSpPr/>
        <p:nvPr/>
      </p:nvGrpSpPr>
      <p:grpSpPr>
        <a:xfrm>
          <a:off x="0" y="0"/>
          <a:ext cx="0" cy="0"/>
          <a:chOff x="0" y="0"/>
          <a:chExt cx="0" cy="0"/>
        </a:xfrm>
      </p:grpSpPr>
      <p:pic>
        <p:nvPicPr>
          <p:cNvPr id="5" name="Picture 4" descr="A picture containing grass, outdoor, person, tea&#10;&#10;Description automatically generated">
            <a:extLst>
              <a:ext uri="{FF2B5EF4-FFF2-40B4-BE49-F238E27FC236}">
                <a16:creationId xmlns:a16="http://schemas.microsoft.com/office/drawing/2014/main" id="{F6273F10-869A-87A4-A174-010A78D82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44" t="15498" r="12388" b="-335"/>
          <a:stretch/>
        </p:blipFill>
        <p:spPr>
          <a:xfrm flipH="1">
            <a:off x="-2286" y="0"/>
            <a:ext cx="9141714"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8688561" y="6480175"/>
            <a:ext cx="172073" cy="216000"/>
          </a:xfrm>
        </p:spPr>
        <p:txBody>
          <a:bodyPr/>
          <a:lstStyle/>
          <a:p>
            <a:fld id="{29CC380D-5F44-41E8-971E-CDD19ED6F8E3}" type="slidenum">
              <a:rPr lang="en-GB" smtClean="0"/>
              <a:pPr/>
              <a:t>‹#›</a:t>
            </a:fld>
            <a:endParaRPr lang="en-GB"/>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2286" y="2987215"/>
            <a:ext cx="5636604" cy="600164"/>
          </a:xfrm>
          <a:noFill/>
        </p:spPr>
        <p:txBody>
          <a:bodyPr wrap="square" lIns="457200" tIns="91440" rIns="91440" bIns="91440">
            <a:spAutoFit/>
          </a:bodyPr>
          <a:lstStyle>
            <a:lvl1pPr>
              <a:defRPr lang="en-US" sz="2700" smtClean="0">
                <a:solidFill>
                  <a:schemeClr val="bg1"/>
                </a:solidFill>
                <a:latin typeface="Invention Light" panose="020B0403020008020204" pitchFamily="34" charset="0"/>
              </a:defRPr>
            </a:lvl1pPr>
            <a:lvl2pPr>
              <a:defRPr lang="en-US" sz="675" smtClean="0"/>
            </a:lvl2pPr>
            <a:lvl3pPr>
              <a:defRPr lang="en-US" sz="675" smtClean="0"/>
            </a:lvl3pPr>
            <a:lvl4pPr>
              <a:defRPr lang="en-US" sz="675" smtClean="0"/>
            </a:lvl4pPr>
            <a:lvl5pPr>
              <a:defRPr lang="en-US" sz="675"/>
            </a:lvl5pPr>
          </a:lstStyle>
          <a:p>
            <a:pPr lvl="0">
              <a:spcBef>
                <a:spcPts val="1051"/>
              </a:spcBef>
              <a:spcAft>
                <a:spcPts val="1051"/>
              </a:spcAft>
            </a:pPr>
            <a:r>
              <a:rPr lang="en-US"/>
              <a:t>First</a:t>
            </a:r>
            <a:r>
              <a:rPr lang="en-US" sz="2700">
                <a:solidFill>
                  <a:schemeClr val="bg1"/>
                </a:solidFill>
                <a:latin typeface="Invention Light" panose="020B0403020008020204" pitchFamily="34" charset="0"/>
              </a:rPr>
              <a:t>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Second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2286" y="5546040"/>
            <a:ext cx="9141714"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1800" b="1" dirty="0">
                <a:solidFill>
                  <a:schemeClr val="bg1"/>
                </a:solidFill>
                <a:effectLst/>
                <a:latin typeface="Invention" panose="020B0503020008020204" pitchFamily="34" charset="0"/>
              </a:defRPr>
            </a:lvl1pPr>
          </a:lstStyle>
          <a:p>
            <a:pPr lvl="0" defTabSz="171446">
              <a:spcAft>
                <a:spcPts val="18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2286" y="2275042"/>
            <a:ext cx="1440180" cy="207877"/>
          </a:xfrm>
          <a:noFill/>
        </p:spPr>
        <p:txBody>
          <a:bodyPr wrap="square" lIns="457200" tIns="0" rIns="0" bIns="0">
            <a:spAutoFit/>
          </a:bodyPr>
          <a:lstStyle>
            <a:lvl1pPr>
              <a:defRPr lang="en-US" sz="1351" b="1" dirty="0">
                <a:solidFill>
                  <a:schemeClr val="bg1"/>
                </a:solidFill>
                <a:latin typeface="Invention" panose="020B0503020008020204" pitchFamily="34" charset="0"/>
              </a:defRPr>
            </a:lvl1pPr>
          </a:lstStyle>
          <a:p>
            <a:pPr lvl="0">
              <a:spcBef>
                <a:spcPts val="1051"/>
              </a:spcBef>
              <a:spcAft>
                <a:spcPts val="1051"/>
              </a:spcAft>
            </a:pPr>
            <a:r>
              <a:rPr lang="en-US"/>
              <a:t>Year</a:t>
            </a:r>
          </a:p>
        </p:txBody>
      </p:sp>
      <p:pic>
        <p:nvPicPr>
          <p:cNvPr id="2" name="Picture 1">
            <a:extLst>
              <a:ext uri="{FF2B5EF4-FFF2-40B4-BE49-F238E27FC236}">
                <a16:creationId xmlns:a16="http://schemas.microsoft.com/office/drawing/2014/main" id="{18BF4D1C-AFF7-9119-8F26-183A011100F3}"/>
              </a:ext>
            </a:extLst>
          </p:cNvPr>
          <p:cNvPicPr>
            <a:picLocks noChangeAspect="1"/>
          </p:cNvPicPr>
          <p:nvPr userDrawn="1"/>
        </p:nvPicPr>
        <p:blipFill>
          <a:blip r:embed="rId3">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28655634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Parent Baby">
    <p:spTree>
      <p:nvGrpSpPr>
        <p:cNvPr id="1" name=""/>
        <p:cNvGrpSpPr/>
        <p:nvPr/>
      </p:nvGrpSpPr>
      <p:grpSpPr>
        <a:xfrm>
          <a:off x="0" y="0"/>
          <a:ext cx="0" cy="0"/>
          <a:chOff x="0" y="0"/>
          <a:chExt cx="0" cy="0"/>
        </a:xfrm>
      </p:grpSpPr>
      <p:pic>
        <p:nvPicPr>
          <p:cNvPr id="4" name="Picture 3" descr="A person sleeping with a baby&#10;&#10;Description automatically generated">
            <a:extLst>
              <a:ext uri="{FF2B5EF4-FFF2-40B4-BE49-F238E27FC236}">
                <a16:creationId xmlns:a16="http://schemas.microsoft.com/office/drawing/2014/main" id="{0354BDD9-AD68-94FC-FAB2-E1441D9043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37" t="16511" r="12481" b="7128"/>
          <a:stretch/>
        </p:blipFill>
        <p:spPr>
          <a:xfrm flipH="1">
            <a:off x="-2289" y="0"/>
            <a:ext cx="9141716" cy="6858000"/>
          </a:xfrm>
          <a:prstGeom prst="rect">
            <a:avLst/>
          </a:prstGeom>
        </p:spPr>
      </p:pic>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8688561" y="6480175"/>
            <a:ext cx="172073" cy="216000"/>
          </a:xfrm>
        </p:spPr>
        <p:txBody>
          <a:bodyPr/>
          <a:lstStyle/>
          <a:p>
            <a:fld id="{29CC380D-5F44-41E8-971E-CDD19ED6F8E3}" type="slidenum">
              <a:rPr lang="en-GB" smtClean="0"/>
              <a:pPr/>
              <a:t>‹#›</a:t>
            </a:fld>
            <a:endParaRPr lang="en-GB"/>
          </a:p>
        </p:txBody>
      </p:sp>
      <p:sp>
        <p:nvSpPr>
          <p:cNvPr id="13" name="Text Placeholder 12">
            <a:extLst>
              <a:ext uri="{FF2B5EF4-FFF2-40B4-BE49-F238E27FC236}">
                <a16:creationId xmlns:a16="http://schemas.microsoft.com/office/drawing/2014/main" id="{120EF0C0-59B6-F743-700F-184A42D2CF3E}"/>
              </a:ext>
            </a:extLst>
          </p:cNvPr>
          <p:cNvSpPr>
            <a:spLocks noGrp="1"/>
          </p:cNvSpPr>
          <p:nvPr>
            <p:ph type="body" sz="quarter" idx="13" hasCustomPrompt="1"/>
          </p:nvPr>
        </p:nvSpPr>
        <p:spPr>
          <a:xfrm>
            <a:off x="-2286" y="2987215"/>
            <a:ext cx="5636604" cy="600164"/>
          </a:xfrm>
          <a:noFill/>
        </p:spPr>
        <p:txBody>
          <a:bodyPr wrap="square" lIns="457200" tIns="91440" rIns="91440" bIns="91440">
            <a:spAutoFit/>
          </a:bodyPr>
          <a:lstStyle>
            <a:lvl1pPr>
              <a:defRPr lang="en-US" sz="2700" smtClean="0">
                <a:solidFill>
                  <a:schemeClr val="bg1"/>
                </a:solidFill>
                <a:latin typeface="Invention Light" panose="020B0403020008020204" pitchFamily="34" charset="0"/>
              </a:defRPr>
            </a:lvl1pPr>
            <a:lvl2pPr>
              <a:defRPr lang="en-US" sz="675" smtClean="0"/>
            </a:lvl2pPr>
            <a:lvl3pPr>
              <a:defRPr lang="en-US" sz="675" smtClean="0"/>
            </a:lvl3pPr>
            <a:lvl4pPr>
              <a:defRPr lang="en-US" sz="675" smtClean="0"/>
            </a:lvl4pPr>
            <a:lvl5pPr>
              <a:defRPr lang="en-US" sz="675"/>
            </a:lvl5pPr>
          </a:lstStyle>
          <a:p>
            <a:pPr lvl="0">
              <a:spcBef>
                <a:spcPts val="1051"/>
              </a:spcBef>
              <a:spcAft>
                <a:spcPts val="1051"/>
              </a:spcAft>
            </a:pPr>
            <a:r>
              <a:rPr lang="en-US"/>
              <a:t>First</a:t>
            </a:r>
            <a:r>
              <a:rPr lang="en-US" sz="2700">
                <a:solidFill>
                  <a:schemeClr val="bg1"/>
                </a:solidFill>
                <a:latin typeface="Invention Light" panose="020B0403020008020204" pitchFamily="34" charset="0"/>
              </a:rPr>
              <a:t>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Second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Third</a:t>
            </a:r>
            <a:endParaRPr lang="en-US"/>
          </a:p>
        </p:txBody>
      </p:sp>
      <p:sp>
        <p:nvSpPr>
          <p:cNvPr id="15" name="Text Placeholder 12">
            <a:extLst>
              <a:ext uri="{FF2B5EF4-FFF2-40B4-BE49-F238E27FC236}">
                <a16:creationId xmlns:a16="http://schemas.microsoft.com/office/drawing/2014/main" id="{F02B126C-6185-A7CB-009F-DE486D7AE480}"/>
              </a:ext>
            </a:extLst>
          </p:cNvPr>
          <p:cNvSpPr>
            <a:spLocks noGrp="1"/>
          </p:cNvSpPr>
          <p:nvPr>
            <p:ph type="body" sz="quarter" idx="14" hasCustomPrompt="1"/>
          </p:nvPr>
        </p:nvSpPr>
        <p:spPr>
          <a:xfrm>
            <a:off x="-2286" y="5546040"/>
            <a:ext cx="9141714" cy="1311965"/>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1800" b="1" dirty="0">
                <a:solidFill>
                  <a:schemeClr val="bg1"/>
                </a:solidFill>
                <a:effectLst/>
                <a:latin typeface="Invention" panose="020B0503020008020204" pitchFamily="34" charset="0"/>
              </a:defRPr>
            </a:lvl1pPr>
          </a:lstStyle>
          <a:p>
            <a:pPr lvl="0" defTabSz="171446">
              <a:spcAft>
                <a:spcPts val="1800"/>
              </a:spcAft>
            </a:pPr>
            <a:r>
              <a:rPr lang="en-US"/>
              <a:t>Add descriptive text about the presentation here.</a:t>
            </a:r>
          </a:p>
        </p:txBody>
      </p:sp>
      <p:sp>
        <p:nvSpPr>
          <p:cNvPr id="16" name="Text Placeholder 12">
            <a:extLst>
              <a:ext uri="{FF2B5EF4-FFF2-40B4-BE49-F238E27FC236}">
                <a16:creationId xmlns:a16="http://schemas.microsoft.com/office/drawing/2014/main" id="{A7BD0C36-EA63-D873-3129-168CB13ECDC7}"/>
              </a:ext>
            </a:extLst>
          </p:cNvPr>
          <p:cNvSpPr>
            <a:spLocks noGrp="1"/>
          </p:cNvSpPr>
          <p:nvPr>
            <p:ph type="body" sz="quarter" idx="15" hasCustomPrompt="1"/>
          </p:nvPr>
        </p:nvSpPr>
        <p:spPr>
          <a:xfrm>
            <a:off x="-2286" y="2275042"/>
            <a:ext cx="1440180" cy="207877"/>
          </a:xfrm>
          <a:noFill/>
        </p:spPr>
        <p:txBody>
          <a:bodyPr wrap="square" lIns="457200" tIns="0" rIns="0" bIns="0">
            <a:spAutoFit/>
          </a:bodyPr>
          <a:lstStyle>
            <a:lvl1pPr>
              <a:defRPr lang="en-US" sz="1351" b="1" dirty="0">
                <a:solidFill>
                  <a:schemeClr val="bg1"/>
                </a:solidFill>
                <a:latin typeface="Invention" panose="020B0503020008020204" pitchFamily="34" charset="0"/>
              </a:defRPr>
            </a:lvl1pPr>
          </a:lstStyle>
          <a:p>
            <a:pPr lvl="0">
              <a:spcBef>
                <a:spcPts val="1051"/>
              </a:spcBef>
              <a:spcAft>
                <a:spcPts val="1051"/>
              </a:spcAft>
            </a:pPr>
            <a:r>
              <a:rPr lang="en-US"/>
              <a:t>Year</a:t>
            </a:r>
          </a:p>
        </p:txBody>
      </p:sp>
      <p:pic>
        <p:nvPicPr>
          <p:cNvPr id="3" name="Picture 2">
            <a:extLst>
              <a:ext uri="{FF2B5EF4-FFF2-40B4-BE49-F238E27FC236}">
                <a16:creationId xmlns:a16="http://schemas.microsoft.com/office/drawing/2014/main" id="{2E7AD623-84D9-E52A-3222-A79F80F9A7DC}"/>
              </a:ext>
            </a:extLst>
          </p:cNvPr>
          <p:cNvPicPr>
            <a:picLocks noChangeAspect="1"/>
          </p:cNvPicPr>
          <p:nvPr userDrawn="1"/>
        </p:nvPicPr>
        <p:blipFill>
          <a:blip r:embed="rId3">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10894103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Lg Photo">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15E4E18C-D92D-F9F8-A942-8D8443403222}"/>
              </a:ext>
            </a:extLst>
          </p:cNvPr>
          <p:cNvSpPr>
            <a:spLocks noGrp="1"/>
          </p:cNvSpPr>
          <p:nvPr>
            <p:ph type="pic" sz="quarter" idx="16" hasCustomPrompt="1"/>
          </p:nvPr>
        </p:nvSpPr>
        <p:spPr>
          <a:xfrm>
            <a:off x="-2380" y="0"/>
            <a:ext cx="9141619" cy="6858000"/>
          </a:xfrm>
          <a:solidFill>
            <a:schemeClr val="bg1">
              <a:lumMod val="65000"/>
            </a:schemeClr>
          </a:solidFill>
        </p:spPr>
        <p:txBody>
          <a:bodyPr lIns="914400" tIns="914400" rIns="914400" bIns="914400"/>
          <a:lstStyle/>
          <a:p>
            <a:r>
              <a:rPr lang="en-US"/>
              <a:t>Click on the image icon to enter a custom image</a:t>
            </a:r>
          </a:p>
        </p:txBody>
      </p:sp>
      <p:sp>
        <p:nvSpPr>
          <p:cNvPr id="7" name="Slide Number Placeholder 3">
            <a:extLst>
              <a:ext uri="{FF2B5EF4-FFF2-40B4-BE49-F238E27FC236}">
                <a16:creationId xmlns:a16="http://schemas.microsoft.com/office/drawing/2014/main" id="{FEF323AC-7E9A-83C4-B7AA-CBCEF948816A}"/>
              </a:ext>
            </a:extLst>
          </p:cNvPr>
          <p:cNvSpPr>
            <a:spLocks noGrp="1"/>
          </p:cNvSpPr>
          <p:nvPr>
            <p:ph type="sldNum" sz="quarter" idx="12"/>
          </p:nvPr>
        </p:nvSpPr>
        <p:spPr>
          <a:xfrm>
            <a:off x="8688561" y="6480175"/>
            <a:ext cx="172073" cy="216000"/>
          </a:xfrm>
        </p:spPr>
        <p:txBody>
          <a:bodyPr/>
          <a:lstStyle/>
          <a:p>
            <a:fld id="{29CC380D-5F44-41E8-971E-CDD19ED6F8E3}" type="slidenum">
              <a:rPr lang="en-GB" smtClean="0"/>
              <a:pPr/>
              <a:t>‹#›</a:t>
            </a:fld>
            <a:endParaRPr lang="en-GB"/>
          </a:p>
        </p:txBody>
      </p:sp>
      <p:sp>
        <p:nvSpPr>
          <p:cNvPr id="3" name="Slide Number Placeholder 3">
            <a:extLst>
              <a:ext uri="{FF2B5EF4-FFF2-40B4-BE49-F238E27FC236}">
                <a16:creationId xmlns:a16="http://schemas.microsoft.com/office/drawing/2014/main" id="{A307B0B2-2B4A-D40F-6411-688305C0245F}"/>
              </a:ext>
            </a:extLst>
          </p:cNvPr>
          <p:cNvSpPr txBox="1">
            <a:spLocks/>
          </p:cNvSpPr>
          <p:nvPr userDrawn="1"/>
        </p:nvSpPr>
        <p:spPr>
          <a:xfrm>
            <a:off x="8688561" y="6480175"/>
            <a:ext cx="172073" cy="216000"/>
          </a:xfrm>
          <a:prstGeom prst="rect">
            <a:avLst/>
          </a:prstGeom>
        </p:spPr>
        <p:txBody>
          <a:bodyPr vert="horz" lIns="0" tIns="0" rIns="0" bIns="0" rtlCol="0" anchor="ctr">
            <a:noAutofit/>
          </a:bodyPr>
          <a:lstStyle>
            <a:defPPr>
              <a:defRPr lang="en-US"/>
            </a:defPPr>
            <a:lvl1pPr marL="0" algn="r" defTabSz="228600" rtl="0" eaLnBrk="1" latinLnBrk="0" hangingPunct="1">
              <a:defRPr sz="700" kern="1200">
                <a:solidFill>
                  <a:srgbClr val="9EA7B3"/>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29CC380D-5F44-41E8-971E-CDD19ED6F8E3}" type="slidenum">
              <a:rPr lang="en-GB" sz="525" smtClean="0"/>
              <a:pPr/>
              <a:t>‹#›</a:t>
            </a:fld>
            <a:endParaRPr lang="en-GB" sz="525"/>
          </a:p>
        </p:txBody>
      </p:sp>
      <p:sp>
        <p:nvSpPr>
          <p:cNvPr id="5" name="Text Placeholder 12">
            <a:extLst>
              <a:ext uri="{FF2B5EF4-FFF2-40B4-BE49-F238E27FC236}">
                <a16:creationId xmlns:a16="http://schemas.microsoft.com/office/drawing/2014/main" id="{4D0CC0C3-54EC-68BE-FEB3-11407B772BE5}"/>
              </a:ext>
            </a:extLst>
          </p:cNvPr>
          <p:cNvSpPr>
            <a:spLocks noGrp="1"/>
          </p:cNvSpPr>
          <p:nvPr>
            <p:ph type="body" sz="quarter" idx="13" hasCustomPrompt="1"/>
          </p:nvPr>
        </p:nvSpPr>
        <p:spPr>
          <a:xfrm>
            <a:off x="-2286" y="2373711"/>
            <a:ext cx="5636604" cy="600164"/>
          </a:xfrm>
          <a:noFill/>
        </p:spPr>
        <p:txBody>
          <a:bodyPr wrap="square" lIns="457200" tIns="91440" rIns="91440" bIns="91440">
            <a:spAutoFit/>
          </a:bodyPr>
          <a:lstStyle>
            <a:lvl1pPr>
              <a:defRPr lang="en-US" sz="2700" smtClean="0">
                <a:solidFill>
                  <a:schemeClr val="bg1"/>
                </a:solidFill>
                <a:latin typeface="Invention Light" panose="020B0403020008020204" pitchFamily="34" charset="0"/>
              </a:defRPr>
            </a:lvl1pPr>
            <a:lvl2pPr>
              <a:defRPr lang="en-US" sz="675" smtClean="0"/>
            </a:lvl2pPr>
            <a:lvl3pPr>
              <a:defRPr lang="en-US" sz="675" smtClean="0"/>
            </a:lvl3pPr>
            <a:lvl4pPr>
              <a:defRPr lang="en-US" sz="675" smtClean="0"/>
            </a:lvl4pPr>
            <a:lvl5pPr>
              <a:defRPr lang="en-US" sz="675"/>
            </a:lvl5pPr>
          </a:lstStyle>
          <a:p>
            <a:pPr lvl="0">
              <a:spcBef>
                <a:spcPts val="1051"/>
              </a:spcBef>
              <a:spcAft>
                <a:spcPts val="1051"/>
              </a:spcAft>
            </a:pPr>
            <a:r>
              <a:rPr lang="en-US"/>
              <a:t>First</a:t>
            </a:r>
            <a:r>
              <a:rPr lang="en-US" sz="2700">
                <a:solidFill>
                  <a:schemeClr val="bg1"/>
                </a:solidFill>
                <a:latin typeface="Invention Light" panose="020B0403020008020204" pitchFamily="34" charset="0"/>
              </a:rPr>
              <a:t>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Second </a:t>
            </a:r>
            <a:r>
              <a:rPr lang="en-US" sz="2700">
                <a:solidFill>
                  <a:srgbClr val="BFED33"/>
                </a:solidFill>
                <a:latin typeface="Invention Light" panose="020B0403020008020204" pitchFamily="34" charset="0"/>
              </a:rPr>
              <a:t>|</a:t>
            </a:r>
            <a:r>
              <a:rPr lang="en-US" sz="2700">
                <a:solidFill>
                  <a:schemeClr val="bg1"/>
                </a:solidFill>
                <a:latin typeface="Invention Light" panose="020B0403020008020204" pitchFamily="34" charset="0"/>
              </a:rPr>
              <a:t> Third</a:t>
            </a:r>
            <a:endParaRPr lang="en-US"/>
          </a:p>
        </p:txBody>
      </p:sp>
      <p:sp>
        <p:nvSpPr>
          <p:cNvPr id="6" name="Text Placeholder 12">
            <a:extLst>
              <a:ext uri="{FF2B5EF4-FFF2-40B4-BE49-F238E27FC236}">
                <a16:creationId xmlns:a16="http://schemas.microsoft.com/office/drawing/2014/main" id="{6E099D50-939E-A66C-2195-71104AEC4FE2}"/>
              </a:ext>
            </a:extLst>
          </p:cNvPr>
          <p:cNvSpPr>
            <a:spLocks noGrp="1"/>
          </p:cNvSpPr>
          <p:nvPr>
            <p:ph type="body" sz="quarter" idx="14" hasCustomPrompt="1"/>
          </p:nvPr>
        </p:nvSpPr>
        <p:spPr>
          <a:xfrm>
            <a:off x="3" y="3530014"/>
            <a:ext cx="3405077" cy="3327991"/>
          </a:xfr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t"/>
          <a:lstStyle>
            <a:lvl1pPr>
              <a:defRPr lang="en-US" sz="1800" b="1" dirty="0">
                <a:solidFill>
                  <a:schemeClr val="bg1"/>
                </a:solidFill>
                <a:effectLst/>
                <a:latin typeface="Invention" panose="020B0503020008020204" pitchFamily="34" charset="0"/>
              </a:defRPr>
            </a:lvl1pPr>
          </a:lstStyle>
          <a:p>
            <a:pPr lvl="0" defTabSz="171446">
              <a:spcAft>
                <a:spcPts val="2700"/>
              </a:spcAft>
            </a:pPr>
            <a:r>
              <a:rPr lang="en-US"/>
              <a:t>Add descriptive text about the presentation here.</a:t>
            </a:r>
          </a:p>
        </p:txBody>
      </p:sp>
      <p:sp>
        <p:nvSpPr>
          <p:cNvPr id="8" name="Text Placeholder 12">
            <a:extLst>
              <a:ext uri="{FF2B5EF4-FFF2-40B4-BE49-F238E27FC236}">
                <a16:creationId xmlns:a16="http://schemas.microsoft.com/office/drawing/2014/main" id="{7346710C-FA59-95B1-EE77-1CA4E379C461}"/>
              </a:ext>
            </a:extLst>
          </p:cNvPr>
          <p:cNvSpPr>
            <a:spLocks noGrp="1"/>
          </p:cNvSpPr>
          <p:nvPr>
            <p:ph type="body" sz="quarter" idx="15" hasCustomPrompt="1"/>
          </p:nvPr>
        </p:nvSpPr>
        <p:spPr>
          <a:xfrm>
            <a:off x="-2286" y="1661536"/>
            <a:ext cx="1440180" cy="207877"/>
          </a:xfrm>
          <a:noFill/>
        </p:spPr>
        <p:txBody>
          <a:bodyPr wrap="square" lIns="457200" tIns="0" rIns="0" bIns="0">
            <a:spAutoFit/>
          </a:bodyPr>
          <a:lstStyle>
            <a:lvl1pPr>
              <a:defRPr lang="en-US" sz="1351" b="1" dirty="0">
                <a:solidFill>
                  <a:schemeClr val="bg1"/>
                </a:solidFill>
                <a:latin typeface="Invention" panose="020B0503020008020204" pitchFamily="34" charset="0"/>
              </a:defRPr>
            </a:lvl1pPr>
          </a:lstStyle>
          <a:p>
            <a:pPr lvl="0">
              <a:spcBef>
                <a:spcPts val="1051"/>
              </a:spcBef>
              <a:spcAft>
                <a:spcPts val="1051"/>
              </a:spcAft>
            </a:pPr>
            <a:r>
              <a:rPr lang="en-US"/>
              <a:t>Year</a:t>
            </a:r>
          </a:p>
        </p:txBody>
      </p:sp>
    </p:spTree>
    <p:extLst>
      <p:ext uri="{BB962C8B-B14F-4D97-AF65-F5344CB8AC3E}">
        <p14:creationId xmlns:p14="http://schemas.microsoft.com/office/powerpoint/2010/main" val="324436501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3370" y="1228732"/>
            <a:ext cx="6993423" cy="2200275"/>
          </a:xfrm>
        </p:spPr>
        <p:txBody>
          <a:bodyPr anchor="b"/>
          <a:lstStyle>
            <a:lvl1pPr algn="l">
              <a:defRPr sz="380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a:xfrm>
            <a:off x="283371" y="3682807"/>
            <a:ext cx="6992074" cy="2200275"/>
          </a:xfrm>
          <a:prstGeom prst="rect">
            <a:avLst/>
          </a:prstGeom>
        </p:spPr>
        <p:txBody>
          <a:bodyPr/>
          <a:lstStyle>
            <a:lvl1pPr marL="0" indent="0" algn="l">
              <a:buNone/>
              <a:defRPr sz="1400">
                <a:solidFill>
                  <a:schemeClr val="bg1"/>
                </a:solidFill>
                <a:latin typeface="+mj-lt"/>
              </a:defRPr>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283369" y="6174008"/>
            <a:ext cx="2705696" cy="207749"/>
          </a:xfrm>
          <a:prstGeom prst="rect">
            <a:avLst/>
          </a:prstGeom>
        </p:spPr>
        <p:txBody>
          <a:bodyPr/>
          <a:lstStyle>
            <a:lvl1pPr>
              <a:defRPr sz="1000">
                <a:solidFill>
                  <a:schemeClr val="bg1"/>
                </a:solidFill>
              </a:defRPr>
            </a:lvl1pPr>
            <a:lvl2pPr>
              <a:defRPr sz="900"/>
            </a:lvl2pPr>
            <a:lvl3pPr>
              <a:defRPr sz="900"/>
            </a:lvl3pPr>
            <a:lvl4pPr>
              <a:defRPr sz="900"/>
            </a:lvl4pPr>
            <a:lvl5pPr>
              <a:defRPr sz="900"/>
            </a:lvl5pPr>
          </a:lstStyle>
          <a:p>
            <a:pPr lvl="0"/>
            <a:r>
              <a:rPr lang="en-US"/>
              <a:t>(month/day/year)</a:t>
            </a:r>
          </a:p>
        </p:txBody>
      </p:sp>
      <p:sp>
        <p:nvSpPr>
          <p:cNvPr id="10" name="Footer Placeholder 9">
            <a:extLst>
              <a:ext uri="{FF2B5EF4-FFF2-40B4-BE49-F238E27FC236}">
                <a16:creationId xmlns:a16="http://schemas.microsoft.com/office/drawing/2014/main" id="{58ADC44A-9213-B64D-A8AB-66BD30E027C6}"/>
              </a:ext>
            </a:extLst>
          </p:cNvPr>
          <p:cNvSpPr>
            <a:spLocks noGrp="1"/>
          </p:cNvSpPr>
          <p:nvPr>
            <p:ph type="ftr" sz="quarter" idx="12"/>
          </p:nvPr>
        </p:nvSpPr>
        <p:spPr/>
        <p:txBody>
          <a:bodyPr/>
          <a:lstStyle>
            <a:lvl1pPr>
              <a:defRPr sz="700"/>
            </a:lvl1pPr>
          </a:lstStyle>
          <a:p>
            <a:endParaRPr lang="en-GB"/>
          </a:p>
        </p:txBody>
      </p:sp>
      <p:pic>
        <p:nvPicPr>
          <p:cNvPr id="4" name="Picture 3">
            <a:extLst>
              <a:ext uri="{FF2B5EF4-FFF2-40B4-BE49-F238E27FC236}">
                <a16:creationId xmlns:a16="http://schemas.microsoft.com/office/drawing/2014/main" id="{A2E6F471-FED2-92C2-0175-6813F2E6CFBF}"/>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13119117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p:nvPr>
        </p:nvSpPr>
        <p:spPr>
          <a:xfrm>
            <a:off x="283369" y="1228732"/>
            <a:ext cx="8579358" cy="2200275"/>
          </a:xfrm>
        </p:spPr>
        <p:txBody>
          <a:bodyPr anchor="b"/>
          <a:lstStyle>
            <a:lvl1pPr algn="l">
              <a:defRPr sz="3800"/>
            </a:lvl1pPr>
          </a:lstStyle>
          <a:p>
            <a:r>
              <a:rPr lang="en-US"/>
              <a:t>Click to edit Master title style</a:t>
            </a:r>
          </a:p>
        </p:txBody>
      </p:sp>
      <p:sp>
        <p:nvSpPr>
          <p:cNvPr id="3" name="Subtitle 2"/>
          <p:cNvSpPr>
            <a:spLocks noGrp="1"/>
          </p:cNvSpPr>
          <p:nvPr>
            <p:ph type="subTitle" idx="1" hasCustomPrompt="1"/>
          </p:nvPr>
        </p:nvSpPr>
        <p:spPr>
          <a:xfrm>
            <a:off x="283369" y="3682807"/>
            <a:ext cx="8579358" cy="2200275"/>
          </a:xfrm>
          <a:prstGeom prst="rect">
            <a:avLst/>
          </a:prstGeom>
        </p:spPr>
        <p:txBody>
          <a:bodyPr/>
          <a:lstStyle>
            <a:lvl1pPr marL="0" indent="0" algn="l">
              <a:buNone/>
              <a:defRPr sz="1400">
                <a:latin typeface="+mj-lt"/>
              </a:defRPr>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283369" y="6174001"/>
            <a:ext cx="2705696" cy="252200"/>
          </a:xfrm>
          <a:prstGeom prst="rect">
            <a:avLst/>
          </a:prstGeom>
        </p:spPr>
        <p:txBody>
          <a:bodyPr/>
          <a:lstStyle>
            <a:lvl1pPr>
              <a:defRPr sz="1000"/>
            </a:lvl1pPr>
            <a:lvl2pPr>
              <a:defRPr sz="900"/>
            </a:lvl2pPr>
            <a:lvl3pPr>
              <a:defRPr sz="900"/>
            </a:lvl3pPr>
            <a:lvl4pPr>
              <a:defRPr sz="900"/>
            </a:lvl4pPr>
            <a:lvl5pPr>
              <a:defRPr sz="900"/>
            </a:lvl5pPr>
          </a:lstStyle>
          <a:p>
            <a:pPr lvl="0"/>
            <a:r>
              <a:rPr lang="en-US"/>
              <a:t>(month/day/year)</a:t>
            </a:r>
          </a:p>
        </p:txBody>
      </p:sp>
      <p:sp>
        <p:nvSpPr>
          <p:cNvPr id="8" name="Footer Placeholder 7">
            <a:extLst>
              <a:ext uri="{FF2B5EF4-FFF2-40B4-BE49-F238E27FC236}">
                <a16:creationId xmlns:a16="http://schemas.microsoft.com/office/drawing/2014/main" id="{2A2A630D-D2A2-A24D-9003-1BEE64F923A3}"/>
              </a:ext>
            </a:extLst>
          </p:cNvPr>
          <p:cNvSpPr>
            <a:spLocks noGrp="1"/>
          </p:cNvSpPr>
          <p:nvPr>
            <p:ph type="ftr" sz="quarter" idx="12"/>
          </p:nvPr>
        </p:nvSpPr>
        <p:spPr/>
        <p:txBody>
          <a:bodyPr/>
          <a:lstStyle/>
          <a:p>
            <a:endParaRPr lang="en-GB"/>
          </a:p>
        </p:txBody>
      </p:sp>
      <p:pic>
        <p:nvPicPr>
          <p:cNvPr id="5" name="Picture 4">
            <a:extLst>
              <a:ext uri="{FF2B5EF4-FFF2-40B4-BE49-F238E27FC236}">
                <a16:creationId xmlns:a16="http://schemas.microsoft.com/office/drawing/2014/main" id="{81CF518A-9CC3-D124-71E7-E3C5179A01E9}"/>
              </a:ext>
            </a:extLst>
          </p:cNvPr>
          <p:cNvPicPr>
            <a:picLocks noChangeAspect="1"/>
          </p:cNvPicPr>
          <p:nvPr userDrawn="1"/>
        </p:nvPicPr>
        <p:blipFill>
          <a:blip r:embed="rId2">
            <a:extLst>
              <a:ext uri="{28A0092B-C50C-407E-A947-70E740481C1C}">
                <a14:useLocalDpi xmlns:a14="http://schemas.microsoft.com/office/drawing/2010/main" val="0"/>
              </a:ext>
            </a:extLst>
          </a:blip>
          <a:srcRect t="6809" b="6809"/>
          <a:stretch/>
        </p:blipFill>
        <p:spPr>
          <a:xfrm>
            <a:off x="0" y="141790"/>
            <a:ext cx="2102010" cy="988510"/>
          </a:xfrm>
          <a:prstGeom prst="rect">
            <a:avLst/>
          </a:prstGeom>
        </p:spPr>
      </p:pic>
    </p:spTree>
    <p:extLst>
      <p:ext uri="{BB962C8B-B14F-4D97-AF65-F5344CB8AC3E}">
        <p14:creationId xmlns:p14="http://schemas.microsoft.com/office/powerpoint/2010/main" val="1641117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Rich Blue Bar">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841ABF-32CB-9D00-0DD7-ED283C592287}"/>
              </a:ext>
            </a:extLst>
          </p:cNvPr>
          <p:cNvSpPr>
            <a:spLocks noGrp="1"/>
          </p:cNvSpPr>
          <p:nvPr>
            <p:ph type="pic" sz="quarter" idx="10" hasCustomPrompt="1"/>
          </p:nvPr>
        </p:nvSpPr>
        <p:spPr>
          <a:xfrm>
            <a:off x="2" y="0"/>
            <a:ext cx="9141619" cy="5350408"/>
          </a:xfrm>
          <a:solidFill>
            <a:schemeClr val="bg1">
              <a:lumMod val="85000"/>
            </a:schemeClr>
          </a:solidFill>
        </p:spPr>
        <p:txBody>
          <a:bodyPr/>
          <a:lstStyle/>
          <a:p>
            <a:r>
              <a:rPr lang="en-US"/>
              <a:t>Click the image icon to insert a custom image</a:t>
            </a:r>
          </a:p>
        </p:txBody>
      </p:sp>
      <p:sp>
        <p:nvSpPr>
          <p:cNvPr id="11" name="Text Placeholder 10">
            <a:extLst>
              <a:ext uri="{FF2B5EF4-FFF2-40B4-BE49-F238E27FC236}">
                <a16:creationId xmlns:a16="http://schemas.microsoft.com/office/drawing/2014/main" id="{1C7DC093-1E00-10F6-45F2-4685FF7C3802}"/>
              </a:ext>
            </a:extLst>
          </p:cNvPr>
          <p:cNvSpPr>
            <a:spLocks noGrp="1"/>
          </p:cNvSpPr>
          <p:nvPr>
            <p:ph type="body" sz="quarter" idx="11" hasCustomPrompt="1"/>
          </p:nvPr>
        </p:nvSpPr>
        <p:spPr>
          <a:xfrm>
            <a:off x="0" y="5579008"/>
            <a:ext cx="9144000" cy="1278992"/>
          </a:xfr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91440" rIns="182880" bIns="91440" rtlCol="0" anchor="ctr"/>
          <a:lstStyle>
            <a:lvl1pPr>
              <a:defRPr lang="en-US" sz="2700" i="0" smtClean="0">
                <a:solidFill>
                  <a:schemeClr val="bg1"/>
                </a:solidFill>
                <a:effectLst/>
                <a:latin typeface="+mj-lt"/>
              </a:defRPr>
            </a:lvl1pPr>
            <a:lvl2pPr>
              <a:defRPr lang="en-US" sz="675" smtClean="0">
                <a:solidFill>
                  <a:schemeClr val="lt1"/>
                </a:solidFill>
              </a:defRPr>
            </a:lvl2pPr>
            <a:lvl3pPr>
              <a:defRPr lang="en-US" sz="675" smtClean="0">
                <a:solidFill>
                  <a:schemeClr val="lt1"/>
                </a:solidFill>
              </a:defRPr>
            </a:lvl3pPr>
            <a:lvl4pPr>
              <a:defRPr lang="en-US" sz="675" smtClean="0">
                <a:solidFill>
                  <a:schemeClr val="lt1"/>
                </a:solidFill>
              </a:defRPr>
            </a:lvl4pPr>
            <a:lvl5pPr>
              <a:defRPr lang="en-US" sz="675">
                <a:solidFill>
                  <a:schemeClr val="lt1"/>
                </a:solidFill>
              </a:defRPr>
            </a:lvl5pPr>
          </a:lstStyle>
          <a:p>
            <a:pPr lvl="0" defTabSz="171446" fontAlgn="base">
              <a:spcAft>
                <a:spcPts val="1800"/>
              </a:spcAft>
            </a:pPr>
            <a:r>
              <a:rPr lang="en-US"/>
              <a:t>Add divider slide content</a:t>
            </a:r>
          </a:p>
        </p:txBody>
      </p:sp>
      <p:sp>
        <p:nvSpPr>
          <p:cNvPr id="2" name="Rectangle 1">
            <a:extLst>
              <a:ext uri="{FF2B5EF4-FFF2-40B4-BE49-F238E27FC236}">
                <a16:creationId xmlns:a16="http://schemas.microsoft.com/office/drawing/2014/main" id="{9C8B3CBA-B1D7-0545-0650-799CE83FC316}"/>
              </a:ext>
            </a:extLst>
          </p:cNvPr>
          <p:cNvSpPr/>
          <p:nvPr userDrawn="1"/>
        </p:nvSpPr>
        <p:spPr>
          <a:xfrm>
            <a:off x="0" y="5350408"/>
            <a:ext cx="91440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Tree>
    <p:extLst>
      <p:ext uri="{BB962C8B-B14F-4D97-AF65-F5344CB8AC3E}">
        <p14:creationId xmlns:p14="http://schemas.microsoft.com/office/powerpoint/2010/main" val="31223235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3368" y="377832"/>
            <a:ext cx="8579358" cy="850107"/>
          </a:xfrm>
          <a:prstGeom prst="rect">
            <a:avLst/>
          </a:prstGeom>
        </p:spPr>
        <p:txBody>
          <a:bodyPr vert="horz" lIns="0" tIns="0" rIns="0" bIns="0" rtlCol="0" anchor="ctr">
            <a:noAutofit/>
          </a:bodyPr>
          <a:lstStyle/>
          <a:p>
            <a:pPr lvl="0"/>
            <a:r>
              <a:rPr lang="en-US"/>
              <a:t>Click to edit Master title style</a:t>
            </a:r>
          </a:p>
        </p:txBody>
      </p:sp>
      <p:sp>
        <p:nvSpPr>
          <p:cNvPr id="4" name="Date Placeholder 3"/>
          <p:cNvSpPr>
            <a:spLocks noGrp="1"/>
          </p:cNvSpPr>
          <p:nvPr>
            <p:ph type="dt" sz="half" idx="2"/>
          </p:nvPr>
        </p:nvSpPr>
        <p:spPr>
          <a:xfrm>
            <a:off x="6163318" y="6480175"/>
            <a:ext cx="836924" cy="214158"/>
          </a:xfrm>
          <a:prstGeom prst="rect">
            <a:avLst/>
          </a:prstGeom>
        </p:spPr>
        <p:txBody>
          <a:bodyPr vert="horz" lIns="0" tIns="0" rIns="0" bIns="0" rtlCol="0" anchor="ctr">
            <a:noAutofit/>
          </a:bodyPr>
          <a:lstStyle>
            <a:lvl1pPr algn="l">
              <a:defRPr sz="700">
                <a:solidFill>
                  <a:srgbClr val="9EA7B3"/>
                </a:solidFill>
              </a:defRPr>
            </a:lvl1pPr>
          </a:lstStyle>
          <a:p>
            <a:endParaRPr lang="en-GB"/>
          </a:p>
        </p:txBody>
      </p:sp>
      <p:sp>
        <p:nvSpPr>
          <p:cNvPr id="5" name="Footer Placeholder 4"/>
          <p:cNvSpPr>
            <a:spLocks noGrp="1"/>
          </p:cNvSpPr>
          <p:nvPr>
            <p:ph type="ftr" sz="quarter" idx="3"/>
          </p:nvPr>
        </p:nvSpPr>
        <p:spPr>
          <a:xfrm>
            <a:off x="283964" y="6480175"/>
            <a:ext cx="3086133" cy="214158"/>
          </a:xfrm>
          <a:prstGeom prst="rect">
            <a:avLst/>
          </a:prstGeom>
        </p:spPr>
        <p:txBody>
          <a:bodyPr vert="horz" lIns="0" tIns="0" rIns="0" bIns="0" rtlCol="0" anchor="ctr">
            <a:noAutofit/>
          </a:bodyPr>
          <a:lstStyle>
            <a:lvl1pPr algn="l">
              <a:defRPr sz="700" cap="none" baseline="0">
                <a:solidFill>
                  <a:srgbClr val="9EA7B3"/>
                </a:solidFill>
              </a:defRPr>
            </a:lvl1pPr>
          </a:lstStyle>
          <a:p>
            <a:endParaRPr lang="en-GB"/>
          </a:p>
        </p:txBody>
      </p:sp>
      <p:sp>
        <p:nvSpPr>
          <p:cNvPr id="6" name="Slide Number Placeholder 5"/>
          <p:cNvSpPr>
            <a:spLocks noGrp="1"/>
          </p:cNvSpPr>
          <p:nvPr>
            <p:ph type="sldNum" sz="quarter" idx="4"/>
          </p:nvPr>
        </p:nvSpPr>
        <p:spPr>
          <a:xfrm>
            <a:off x="8688562" y="6480175"/>
            <a:ext cx="172073" cy="216000"/>
          </a:xfrm>
          <a:prstGeom prst="rect">
            <a:avLst/>
          </a:prstGeom>
        </p:spPr>
        <p:txBody>
          <a:bodyPr vert="horz" lIns="0" tIns="0" rIns="0" bIns="0" rtlCol="0" anchor="ctr">
            <a:noAutofit/>
          </a:bodyPr>
          <a:lstStyle>
            <a:lvl1pPr algn="r">
              <a:defRPr sz="700">
                <a:solidFill>
                  <a:srgbClr val="9EA7B3"/>
                </a:solidFill>
              </a:defRPr>
            </a:lvl1pPr>
          </a:lstStyle>
          <a:p>
            <a:fld id="{29CC380D-5F44-41E8-971E-CDD19ED6F8E3}" type="slidenum">
              <a:rPr lang="en-GB" smtClean="0"/>
              <a:pPr/>
              <a:t>‹#›</a:t>
            </a:fld>
            <a:endParaRPr lang="en-GB"/>
          </a:p>
        </p:txBody>
      </p:sp>
      <p:cxnSp>
        <p:nvCxnSpPr>
          <p:cNvPr id="8" name="Straight Connector 7">
            <a:extLst>
              <a:ext uri="{FF2B5EF4-FFF2-40B4-BE49-F238E27FC236}">
                <a16:creationId xmlns:a16="http://schemas.microsoft.com/office/drawing/2014/main" id="{EA4A57FA-CBE0-4527-848B-CD3B986A4345}"/>
              </a:ext>
            </a:extLst>
          </p:cNvPr>
          <p:cNvCxnSpPr/>
          <p:nvPr userDrawn="1"/>
        </p:nvCxnSpPr>
        <p:spPr>
          <a:xfrm>
            <a:off x="283372" y="1227932"/>
            <a:ext cx="857726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948B2952-F7B1-FB4B-A859-8048BF0DBB79}"/>
              </a:ext>
            </a:extLst>
          </p:cNvPr>
          <p:cNvSpPr>
            <a:spLocks noGrp="1"/>
          </p:cNvSpPr>
          <p:nvPr>
            <p:ph type="body" idx="1"/>
          </p:nvPr>
        </p:nvSpPr>
        <p:spPr>
          <a:xfrm>
            <a:off x="281178" y="1929384"/>
            <a:ext cx="8579358" cy="4453128"/>
          </a:xfrm>
          <a:prstGeom prst="rect">
            <a:avLst/>
          </a:prstGeom>
        </p:spPr>
        <p:txBody>
          <a:bodyPr vert="horz" lIns="0" tIns="0" rIns="0" bIns="0" rtlCol="0" anchor="t">
            <a:noAutofit/>
          </a:bodyPr>
          <a:lstStyle/>
          <a:p>
            <a:pPr lvl="0">
              <a:spcBef>
                <a:spcPts val="0"/>
              </a:spcBef>
              <a:spcAft>
                <a:spcPts val="1200"/>
              </a:spcAft>
            </a:pPr>
            <a:r>
              <a:rPr lang="en-US"/>
              <a:t>Click to edit Master text styles</a:t>
            </a:r>
          </a:p>
          <a:p>
            <a:pPr lvl="1">
              <a:spcBef>
                <a:spcPts val="0"/>
              </a:spcBef>
              <a:spcAft>
                <a:spcPts val="1200"/>
              </a:spcAft>
            </a:pPr>
            <a:r>
              <a:rPr lang="en-US"/>
              <a:t>Second level</a:t>
            </a:r>
          </a:p>
          <a:p>
            <a:pPr lvl="2">
              <a:spcBef>
                <a:spcPts val="0"/>
              </a:spcBef>
              <a:spcAft>
                <a:spcPts val="1200"/>
              </a:spcAft>
            </a:pPr>
            <a:r>
              <a:rPr lang="en-US"/>
              <a:t>Third level</a:t>
            </a:r>
          </a:p>
          <a:p>
            <a:pPr lvl="3">
              <a:spcBef>
                <a:spcPts val="0"/>
              </a:spcBef>
              <a:spcAft>
                <a:spcPts val="1200"/>
              </a:spcAft>
            </a:pPr>
            <a:r>
              <a:rPr lang="en-US"/>
              <a:t>Fourth level</a:t>
            </a:r>
          </a:p>
          <a:p>
            <a:pPr lvl="4">
              <a:spcBef>
                <a:spcPts val="0"/>
              </a:spcBef>
              <a:spcAft>
                <a:spcPts val="1200"/>
              </a:spcAft>
            </a:pPr>
            <a:r>
              <a:rPr lang="en-US"/>
              <a:t>Fifth level</a:t>
            </a:r>
          </a:p>
        </p:txBody>
      </p:sp>
      <p:pic>
        <p:nvPicPr>
          <p:cNvPr id="7" name="Picture 6">
            <a:extLst>
              <a:ext uri="{FF2B5EF4-FFF2-40B4-BE49-F238E27FC236}">
                <a16:creationId xmlns:a16="http://schemas.microsoft.com/office/drawing/2014/main" id="{AEA13A3B-13D6-0F09-D2E3-2BD82B6B6486}"/>
              </a:ext>
            </a:extLst>
          </p:cNvPr>
          <p:cNvPicPr>
            <a:picLocks noChangeAspect="1"/>
          </p:cNvPicPr>
          <p:nvPr userDrawn="1"/>
        </p:nvPicPr>
        <p:blipFill>
          <a:blip r:embed="rId18">
            <a:extLst>
              <a:ext uri="{28A0092B-C50C-407E-A947-70E740481C1C}">
                <a14:useLocalDpi xmlns:a14="http://schemas.microsoft.com/office/drawing/2010/main" val="0"/>
              </a:ext>
            </a:extLst>
          </a:blip>
          <a:srcRect t="6809" b="6809"/>
          <a:stretch/>
        </p:blipFill>
        <p:spPr>
          <a:xfrm>
            <a:off x="7708392" y="6364228"/>
            <a:ext cx="969264" cy="455815"/>
          </a:xfrm>
          <a:prstGeom prst="rect">
            <a:avLst/>
          </a:prstGeom>
        </p:spPr>
      </p:pic>
    </p:spTree>
    <p:extLst>
      <p:ext uri="{BB962C8B-B14F-4D97-AF65-F5344CB8AC3E}">
        <p14:creationId xmlns:p14="http://schemas.microsoft.com/office/powerpoint/2010/main" val="55404953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54" r:id="rId3"/>
    <p:sldLayoutId id="2147483750" r:id="rId4"/>
    <p:sldLayoutId id="2147483751" r:id="rId5"/>
    <p:sldLayoutId id="2147483755" r:id="rId6"/>
    <p:sldLayoutId id="2147483723" r:id="rId7"/>
    <p:sldLayoutId id="2147483673" r:id="rId8"/>
    <p:sldLayoutId id="2147483756" r:id="rId9"/>
    <p:sldLayoutId id="2147483762" r:id="rId10"/>
    <p:sldLayoutId id="2147483760" r:id="rId11"/>
    <p:sldLayoutId id="2147483732" r:id="rId12"/>
    <p:sldLayoutId id="2147483737" r:id="rId13"/>
    <p:sldLayoutId id="2147483745" r:id="rId14"/>
    <p:sldLayoutId id="2147483753" r:id="rId15"/>
    <p:sldLayoutId id="2147483763" r:id="rId16"/>
  </p:sldLayoutIdLst>
  <p:transition>
    <p:fade/>
  </p:transition>
  <p:hf hdr="0" ftr="0" dt="0"/>
  <p:txStyles>
    <p:titleStyle>
      <a:lvl1pPr algn="l" defTabSz="685766" rtl="0" eaLnBrk="1" latinLnBrk="0" hangingPunct="1">
        <a:lnSpc>
          <a:spcPct val="90000"/>
        </a:lnSpc>
        <a:spcBef>
          <a:spcPct val="0"/>
        </a:spcBef>
        <a:buNone/>
        <a:defRPr lang="en-US" sz="2500" kern="1200" dirty="0">
          <a:solidFill>
            <a:schemeClr val="tx1"/>
          </a:solidFill>
          <a:latin typeface="+mj-lt"/>
          <a:ea typeface="+mj-ea"/>
          <a:cs typeface="+mj-cs"/>
        </a:defRPr>
      </a:lvl1pPr>
    </p:titleStyle>
    <p:bodyStyle>
      <a:lvl1pPr marL="0" indent="0" algn="l" defTabSz="685766" rtl="0" eaLnBrk="1" latinLnBrk="0" hangingPunct="1">
        <a:lnSpc>
          <a:spcPct val="100000"/>
        </a:lnSpc>
        <a:spcBef>
          <a:spcPts val="900"/>
        </a:spcBef>
        <a:spcAft>
          <a:spcPts val="0"/>
        </a:spcAft>
        <a:buFont typeface="Arial" panose="020B0604020202020204" pitchFamily="34" charset="0"/>
        <a:buNone/>
        <a:defRPr lang="en-US" sz="1100" b="0" kern="1200" dirty="0">
          <a:solidFill>
            <a:schemeClr val="tx1"/>
          </a:solidFill>
          <a:latin typeface="+mn-lt"/>
          <a:ea typeface="+mn-ea"/>
          <a:cs typeface="+mn-cs"/>
        </a:defRPr>
      </a:lvl1pPr>
      <a:lvl2pPr marL="134535" indent="-134535" algn="l" defTabSz="685766" rtl="0" eaLnBrk="1" latinLnBrk="0" hangingPunct="1">
        <a:lnSpc>
          <a:spcPct val="100000"/>
        </a:lnSpc>
        <a:spcBef>
          <a:spcPts val="900"/>
        </a:spcBef>
        <a:spcAft>
          <a:spcPts val="0"/>
        </a:spcAft>
        <a:buFont typeface="Arial" panose="020B0604020202020204" pitchFamily="34" charset="0"/>
        <a:buChar char="•"/>
        <a:tabLst/>
        <a:defRPr lang="en-US" sz="1100" b="0" kern="1200" dirty="0">
          <a:solidFill>
            <a:schemeClr val="tx1"/>
          </a:solidFill>
          <a:latin typeface="+mn-lt"/>
          <a:ea typeface="+mn-ea"/>
          <a:cs typeface="+mn-cs"/>
        </a:defRPr>
      </a:lvl2pPr>
      <a:lvl3pPr marL="261925" indent="-127391" algn="l" defTabSz="685766" rtl="0" eaLnBrk="1" latinLnBrk="0" hangingPunct="1">
        <a:lnSpc>
          <a:spcPct val="100000"/>
        </a:lnSpc>
        <a:spcBef>
          <a:spcPts val="0"/>
        </a:spcBef>
        <a:spcAft>
          <a:spcPts val="0"/>
        </a:spcAft>
        <a:buFont typeface="Arial" panose="020B0604020202020204" pitchFamily="34" charset="0"/>
        <a:buChar char="•"/>
        <a:tabLst/>
        <a:defRPr lang="en-US" sz="1100" b="0" kern="1200" dirty="0">
          <a:solidFill>
            <a:schemeClr val="tx1"/>
          </a:solidFill>
          <a:latin typeface="+mn-lt"/>
          <a:ea typeface="+mn-ea"/>
          <a:cs typeface="+mn-cs"/>
        </a:defRPr>
      </a:lvl3pPr>
      <a:lvl4pPr marL="348837" indent="-86912" algn="l" defTabSz="685766" rtl="0" eaLnBrk="1" latinLnBrk="0" hangingPunct="1">
        <a:lnSpc>
          <a:spcPct val="100000"/>
        </a:lnSpc>
        <a:spcBef>
          <a:spcPts val="0"/>
        </a:spcBef>
        <a:spcAft>
          <a:spcPts val="0"/>
        </a:spcAft>
        <a:buFont typeface="Arial" panose="020B0604020202020204" pitchFamily="34" charset="0"/>
        <a:buChar char="•"/>
        <a:tabLst/>
        <a:defRPr lang="en-US" sz="1100" b="0" kern="1200" dirty="0">
          <a:solidFill>
            <a:schemeClr val="tx1"/>
          </a:solidFill>
          <a:latin typeface="+mn-lt"/>
          <a:ea typeface="+mn-ea"/>
          <a:cs typeface="+mn-cs"/>
        </a:defRPr>
      </a:lvl4pPr>
      <a:lvl5pPr marL="435748" indent="-86912" algn="l" defTabSz="685766" rtl="0" eaLnBrk="1" latinLnBrk="0" hangingPunct="1">
        <a:lnSpc>
          <a:spcPct val="100000"/>
        </a:lnSpc>
        <a:spcBef>
          <a:spcPts val="0"/>
        </a:spcBef>
        <a:spcAft>
          <a:spcPts val="0"/>
        </a:spcAft>
        <a:buFont typeface="Arial" panose="020B0604020202020204" pitchFamily="34" charset="0"/>
        <a:buChar char="•"/>
        <a:tabLst/>
        <a:defRPr lang="en-US" sz="1100" b="0" kern="1200" dirty="0">
          <a:solidFill>
            <a:schemeClr val="tx1"/>
          </a:solidFill>
          <a:latin typeface="+mn-lt"/>
          <a:ea typeface="+mn-ea"/>
          <a:cs typeface="+mn-cs"/>
        </a:defRPr>
      </a:lvl5pPr>
      <a:lvl6pPr marL="0" indent="0" algn="l" defTabSz="685766" rtl="0" eaLnBrk="1" latinLnBrk="0" hangingPunct="1">
        <a:lnSpc>
          <a:spcPct val="100000"/>
        </a:lnSpc>
        <a:spcBef>
          <a:spcPts val="0"/>
        </a:spcBef>
        <a:spcAft>
          <a:spcPts val="0"/>
        </a:spcAft>
        <a:buFont typeface="Arial" panose="020B0604020202020204" pitchFamily="34" charset="0"/>
        <a:buNone/>
        <a:defRPr lang="en-US" sz="1200" kern="1200" dirty="0">
          <a:solidFill>
            <a:schemeClr val="tx1"/>
          </a:solidFill>
          <a:latin typeface="+mn-lt"/>
          <a:ea typeface="+mn-ea"/>
          <a:cs typeface="+mn-cs"/>
        </a:defRPr>
      </a:lvl6pPr>
      <a:lvl7pPr marL="0" indent="0" algn="l" defTabSz="685766" rtl="0" eaLnBrk="1" latinLnBrk="0" hangingPunct="1">
        <a:lnSpc>
          <a:spcPct val="100000"/>
        </a:lnSpc>
        <a:spcBef>
          <a:spcPts val="0"/>
        </a:spcBef>
        <a:spcAft>
          <a:spcPts val="2551"/>
        </a:spcAft>
        <a:buFont typeface="Arial" panose="020B0604020202020204" pitchFamily="34" charset="0"/>
        <a:buNone/>
        <a:defRPr lang="en-US" sz="900" b="1" kern="1200" dirty="0">
          <a:solidFill>
            <a:schemeClr val="accent1"/>
          </a:solidFill>
          <a:latin typeface="+mn-lt"/>
          <a:ea typeface="+mn-ea"/>
          <a:cs typeface="+mn-cs"/>
        </a:defRPr>
      </a:lvl7pPr>
      <a:lvl8pPr marL="0" indent="0" algn="l" defTabSz="685766" rtl="0" eaLnBrk="1" latinLnBrk="0" hangingPunct="1">
        <a:lnSpc>
          <a:spcPct val="100000"/>
        </a:lnSpc>
        <a:spcBef>
          <a:spcPts val="0"/>
        </a:spcBef>
        <a:spcAft>
          <a:spcPts val="1200"/>
        </a:spcAft>
        <a:buFont typeface="Arial" panose="020B0604020202020204" pitchFamily="34" charset="0"/>
        <a:buNone/>
        <a:defRPr lang="en-US" sz="2251" kern="1200" dirty="0">
          <a:solidFill>
            <a:schemeClr val="accent1"/>
          </a:solidFill>
          <a:latin typeface="+mn-lt"/>
          <a:ea typeface="+mn-ea"/>
          <a:cs typeface="+mn-cs"/>
        </a:defRPr>
      </a:lvl8pPr>
      <a:lvl9pPr marL="2743063" indent="0" algn="l" defTabSz="685766" rtl="0" eaLnBrk="1" latinLnBrk="0" hangingPunct="1">
        <a:lnSpc>
          <a:spcPct val="90000"/>
        </a:lnSpc>
        <a:spcBef>
          <a:spcPts val="375"/>
        </a:spcBef>
        <a:buFont typeface="Arial" panose="020B0604020202020204" pitchFamily="34" charset="0"/>
        <a:buNone/>
        <a:defRPr lang="en-US" sz="1351" kern="1200" dirty="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179" userDrawn="1">
          <p15:clr>
            <a:srgbClr val="F26B43"/>
          </p15:clr>
        </p15:guide>
        <p15:guide id="4" pos="1883" userDrawn="1">
          <p15:clr>
            <a:srgbClr val="F26B43"/>
          </p15:clr>
        </p15:guide>
        <p15:guide id="5" pos="2028" userDrawn="1">
          <p15:clr>
            <a:srgbClr val="F26B43"/>
          </p15:clr>
        </p15:guide>
        <p15:guide id="6" pos="3733" userDrawn="1">
          <p15:clr>
            <a:srgbClr val="F26B43"/>
          </p15:clr>
        </p15:guide>
        <p15:guide id="7" pos="3877" userDrawn="1">
          <p15:clr>
            <a:srgbClr val="F26B43"/>
          </p15:clr>
        </p15:guide>
        <p15:guide id="8" pos="5582" userDrawn="1">
          <p15:clr>
            <a:srgbClr val="F26B43"/>
          </p15:clr>
        </p15:guide>
        <p15:guide id="9" orient="horz" pos="238" userDrawn="1">
          <p15:clr>
            <a:srgbClr val="F26B43"/>
          </p15:clr>
        </p15:guide>
        <p15:guide id="10" orient="horz" pos="4020" userDrawn="1">
          <p15:clr>
            <a:srgbClr val="F26B43"/>
          </p15:clr>
        </p15:guide>
        <p15:guide id="11" orient="horz" pos="1751" userDrawn="1">
          <p15:clr>
            <a:srgbClr val="F26B43"/>
          </p15:clr>
        </p15:guide>
        <p15:guide id="12" orient="horz" pos="1213" userDrawn="1">
          <p15:clr>
            <a:srgbClr val="F26B43"/>
          </p15:clr>
        </p15:guide>
        <p15:guide id="13" orient="horz" pos="77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pharmasug.org/proceedings/2022/AD/PharmaSUG-2022-AD-076.pdf" TargetMode="External"/><Relationship Id="rId7" Type="http://schemas.openxmlformats.org/officeDocument/2006/relationships/image" Target="../media/image22.png"/><Relationship Id="rId2" Type="http://schemas.openxmlformats.org/officeDocument/2006/relationships/hyperlink" Target="https://www.pharmasug.org/proceedings/2021/SI/PharmaSUG-2021-SI-083.pdf" TargetMode="External"/><Relationship Id="rId1" Type="http://schemas.openxmlformats.org/officeDocument/2006/relationships/slideLayout" Target="../slideLayouts/slideLayout12.xml"/><Relationship Id="rId6" Type="http://schemas.openxmlformats.org/officeDocument/2006/relationships/hyperlink" Target="https://pharmasug.com.cn/resources/2023/2023-08/Pharmasug-China-2023-AA132.pdf" TargetMode="External"/><Relationship Id="rId5" Type="http://schemas.openxmlformats.org/officeDocument/2006/relationships/hyperlink" Target="https://mastering-shiny.org/action-transfer.html" TargetMode="External"/><Relationship Id="rId4" Type="http://schemas.openxmlformats.org/officeDocument/2006/relationships/hyperlink" Target="https://www.lexjansen.com/nesug/nesug96/NESUG96061.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duskyillusions.com/niche-niche-question/man-with-question-04/" TargetMode="External"/><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490D-8D17-414E-B881-9623CBCC1E2F}"/>
              </a:ext>
            </a:extLst>
          </p:cNvPr>
          <p:cNvSpPr>
            <a:spLocks noGrp="1"/>
          </p:cNvSpPr>
          <p:nvPr>
            <p:ph type="ctrTitle"/>
          </p:nvPr>
        </p:nvSpPr>
        <p:spPr>
          <a:xfrm>
            <a:off x="283368" y="1018418"/>
            <a:ext cx="8440008" cy="2200275"/>
          </a:xfrm>
        </p:spPr>
        <p:txBody>
          <a:bodyPr/>
          <a:lstStyle/>
          <a:p>
            <a:r>
              <a:rPr lang="en-US" altLang="zh-CN" sz="3600" b="1" dirty="0"/>
              <a:t>SAS Datasets Comparison using R Shiny App</a:t>
            </a:r>
            <a:endParaRPr lang="en-GB" sz="3600" dirty="0"/>
          </a:p>
        </p:txBody>
      </p:sp>
      <p:sp>
        <p:nvSpPr>
          <p:cNvPr id="3" name="Subtitle 2">
            <a:extLst>
              <a:ext uri="{FF2B5EF4-FFF2-40B4-BE49-F238E27FC236}">
                <a16:creationId xmlns:a16="http://schemas.microsoft.com/office/drawing/2014/main" id="{67F4444B-7CDE-48F3-9561-7393B9E31BFA}"/>
              </a:ext>
            </a:extLst>
          </p:cNvPr>
          <p:cNvSpPr>
            <a:spLocks noGrp="1"/>
          </p:cNvSpPr>
          <p:nvPr>
            <p:ph type="subTitle" idx="1"/>
          </p:nvPr>
        </p:nvSpPr>
        <p:spPr>
          <a:xfrm>
            <a:off x="283369" y="4424614"/>
            <a:ext cx="6992075" cy="1785689"/>
          </a:xfrm>
        </p:spPr>
        <p:txBody>
          <a:bodyPr/>
          <a:lstStyle/>
          <a:p>
            <a:r>
              <a:rPr lang="en-GB" sz="1600" dirty="0">
                <a:latin typeface="+mn-lt"/>
              </a:rPr>
              <a:t>Presenter: Weiwei Jiao</a:t>
            </a:r>
          </a:p>
          <a:p>
            <a:pPr rtl="0"/>
            <a:endParaRPr lang="en-US" sz="1600" dirty="0">
              <a:latin typeface="+mn-lt"/>
            </a:endParaRPr>
          </a:p>
          <a:p>
            <a:r>
              <a:rPr lang="en-GB" sz="1600" b="1" dirty="0"/>
              <a:t>(03/29/2024)</a:t>
            </a:r>
          </a:p>
          <a:p>
            <a:pPr rtl="0"/>
            <a:endParaRPr lang="en-US" sz="1600" dirty="0">
              <a:latin typeface="+mn-lt"/>
            </a:endParaRPr>
          </a:p>
          <a:p>
            <a:pPr rtl="0"/>
            <a:endParaRPr lang="en-US" sz="1600" dirty="0">
              <a:latin typeface="+mn-lt"/>
            </a:endParaRPr>
          </a:p>
          <a:p>
            <a:pPr rtl="0"/>
            <a:endParaRPr lang="en-US" sz="1600" dirty="0">
              <a:latin typeface="+mn-lt"/>
            </a:endParaRPr>
          </a:p>
          <a:p>
            <a:pPr rtl="0"/>
            <a:endParaRPr lang="en-US" sz="1600" dirty="0">
              <a:latin typeface="+mn-lt"/>
            </a:endParaRPr>
          </a:p>
        </p:txBody>
      </p:sp>
      <p:pic>
        <p:nvPicPr>
          <p:cNvPr id="6" name="Picture 5" descr="A couple of people in white coats&#10;&#10;Description automatically generated">
            <a:extLst>
              <a:ext uri="{FF2B5EF4-FFF2-40B4-BE49-F238E27FC236}">
                <a16:creationId xmlns:a16="http://schemas.microsoft.com/office/drawing/2014/main" id="{03A94552-826D-DA69-2058-FF8105B79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005" y="3803073"/>
            <a:ext cx="4664371" cy="2623381"/>
          </a:xfrm>
          <a:prstGeom prst="rect">
            <a:avLst/>
          </a:prstGeom>
        </p:spPr>
      </p:pic>
    </p:spTree>
    <p:extLst>
      <p:ext uri="{BB962C8B-B14F-4D97-AF65-F5344CB8AC3E}">
        <p14:creationId xmlns:p14="http://schemas.microsoft.com/office/powerpoint/2010/main" val="1133157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2</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569744" y="1592851"/>
            <a:ext cx="6871099" cy="626838"/>
          </a:xfrm>
        </p:spPr>
        <p:txBody>
          <a:bodyPr/>
          <a:lstStyle/>
          <a:p>
            <a:pPr>
              <a:lnSpc>
                <a:spcPct val="107000"/>
              </a:lnSpc>
              <a:spcBef>
                <a:spcPts val="0"/>
              </a:spcBef>
              <a:spcAft>
                <a:spcPts val="800"/>
              </a:spcAft>
            </a:pPr>
            <a:r>
              <a:rPr lang="en-US" sz="1800" b="1" dirty="0">
                <a:effectLst/>
                <a:ea typeface="DengXian" panose="02010600030101010101" pitchFamily="2" charset="-122"/>
              </a:rPr>
              <a:t>Use SAS markdown for SAS dataset comparison</a:t>
            </a:r>
          </a:p>
          <a:p>
            <a:pPr marL="0" marR="0">
              <a:lnSpc>
                <a:spcPct val="107000"/>
              </a:lnSpc>
              <a:spcBef>
                <a:spcPts val="0"/>
              </a:spcBef>
              <a:spcAft>
                <a:spcPts val="800"/>
              </a:spcAft>
            </a:pPr>
            <a:endParaRPr lang="en-US" sz="1400" dirty="0">
              <a:effectLst/>
              <a:ea typeface="DengXian" panose="02010600030101010101" pitchFamily="2" charset="-122"/>
              <a:cs typeface="Times New Roman" panose="02020603050405020304" pitchFamily="18" charset="0"/>
            </a:endParaRPr>
          </a:p>
          <a:p>
            <a:endParaRPr lang="en-US" sz="1600" dirty="0"/>
          </a:p>
          <a:p>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10</a:t>
            </a:fld>
            <a:endParaRPr lang="en-GB"/>
          </a:p>
        </p:txBody>
      </p:sp>
      <p:sp>
        <p:nvSpPr>
          <p:cNvPr id="5" name="TextBox 4">
            <a:extLst>
              <a:ext uri="{FF2B5EF4-FFF2-40B4-BE49-F238E27FC236}">
                <a16:creationId xmlns:a16="http://schemas.microsoft.com/office/drawing/2014/main" id="{F51CCA36-8EFD-D7DA-6BA3-15F20F7A18BB}"/>
              </a:ext>
            </a:extLst>
          </p:cNvPr>
          <p:cNvSpPr txBox="1"/>
          <p:nvPr/>
        </p:nvSpPr>
        <p:spPr>
          <a:xfrm>
            <a:off x="4116561" y="1944759"/>
            <a:ext cx="4744073" cy="4535409"/>
          </a:xfrm>
          <a:prstGeom prst="rect">
            <a:avLst/>
          </a:prstGeom>
          <a:noFill/>
        </p:spPr>
        <p:txBody>
          <a:bodyPr wrap="square">
            <a:spAutoFit/>
          </a:bodyPr>
          <a:lstStyle/>
          <a:p>
            <a:pPr marL="0" marR="0">
              <a:lnSpc>
                <a:spcPct val="107000"/>
              </a:lnSpc>
              <a:spcBef>
                <a:spcPts val="0"/>
              </a:spcBef>
              <a:spcAft>
                <a:spcPts val="0"/>
              </a:spcAft>
            </a:pPr>
            <a:r>
              <a:rPr lang="en-US" sz="9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Define </a:t>
            </a:r>
            <a:r>
              <a:rPr lang="en-US" sz="900" dirty="0" err="1">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rmdfile</a:t>
            </a:r>
            <a:r>
              <a:rPr lang="en-US" sz="9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function which set up the SAS engine and create SAS proc compare SAS code</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rmdfile</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900" b="1" dirty="0">
                <a:solidFill>
                  <a:srgbClr val="0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function</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input_base,input_compare,base,compare,out</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sas_code</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900" dirty="0">
                <a:solidFill>
                  <a:srgbClr val="8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paste</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 setup, include=FALSE}</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library(</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SASmarkdown</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Sets up the environment for running SAS code</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saspath</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&lt;- 'C:/Program Files/SAS94 64 Bit/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SASFoundation</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/9.4/sas.exe'</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sasopts</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&lt;- '-</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nosplash</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linesize</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75'</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knitr</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opts_chunk$set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(engine='</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sashtml</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engine.path</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saspath</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engine.</a:t>
            </a:r>
            <a:r>
              <a:rPr lang="en-US" sz="10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opts</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sasopts</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comment=NA)</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knitr</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opts_chunk$get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()$engine</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knitr</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opts_chunk$get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engine.path</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knitr</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opts_chunk$get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engine.opts</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 </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SAS code to compare datasets</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paste0</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libname</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file1 \""</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input_base</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access=</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readonly</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paste0</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libname</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file2 \""</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input_compare</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access=</a:t>
            </a:r>
            <a:r>
              <a:rPr lang="en-US" sz="9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readonly</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paste0</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"proc Compare base=file1."</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,base,</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compare=file2."</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,compare,</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"run;"</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sep</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"\n"</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Output a RMD file</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cat</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sas_code</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dirty="0">
                <a:solidFill>
                  <a:srgbClr val="8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file</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9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out</a:t>
            </a: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9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DD00584D-09A0-225A-6084-7FF46A7906FD}"/>
              </a:ext>
            </a:extLst>
          </p:cNvPr>
          <p:cNvSpPr txBox="1"/>
          <p:nvPr/>
        </p:nvSpPr>
        <p:spPr>
          <a:xfrm>
            <a:off x="609018" y="2645479"/>
            <a:ext cx="3507541" cy="2710242"/>
          </a:xfrm>
          <a:prstGeom prst="rect">
            <a:avLst/>
          </a:prstGeom>
          <a:noFill/>
        </p:spPr>
        <p:txBody>
          <a:bodyPr wrap="square" lIns="0" tIns="0" rIns="0" bIns="0" rtlCol="0">
            <a:noAutofit/>
          </a:bodyPr>
          <a:lstStyle/>
          <a:p>
            <a:r>
              <a:rPr lang="en-US" sz="1600" dirty="0">
                <a:effectLst/>
                <a:ea typeface="DengXian" panose="02010600030101010101" pitchFamily="2" charset="-122"/>
                <a:cs typeface="Times New Roman" panose="02020603050405020304" pitchFamily="18" charset="0"/>
              </a:rPr>
              <a:t>The app needs to set up the environment for running SAS code within an R Markdown document. </a:t>
            </a:r>
          </a:p>
          <a:p>
            <a:r>
              <a:rPr lang="en-US" sz="1600" dirty="0">
                <a:effectLst/>
                <a:ea typeface="DengXian" panose="02010600030101010101" pitchFamily="2" charset="-122"/>
                <a:cs typeface="Times New Roman" panose="02020603050405020304" pitchFamily="18" charset="0"/>
              </a:rPr>
              <a:t>It specifies the path to the local SAS, sets options for the SAS engine.</a:t>
            </a:r>
          </a:p>
          <a:p>
            <a:pPr algn="l"/>
            <a:endParaRPr lang="en-US" sz="1600" dirty="0"/>
          </a:p>
        </p:txBody>
      </p:sp>
    </p:spTree>
    <p:extLst>
      <p:ext uri="{BB962C8B-B14F-4D97-AF65-F5344CB8AC3E}">
        <p14:creationId xmlns:p14="http://schemas.microsoft.com/office/powerpoint/2010/main" val="3309409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2</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569744" y="1592851"/>
            <a:ext cx="6871099" cy="626838"/>
          </a:xfrm>
        </p:spPr>
        <p:txBody>
          <a:bodyPr/>
          <a:lstStyle/>
          <a:p>
            <a:pPr>
              <a:lnSpc>
                <a:spcPct val="107000"/>
              </a:lnSpc>
              <a:spcBef>
                <a:spcPts val="0"/>
              </a:spcBef>
              <a:spcAft>
                <a:spcPts val="800"/>
              </a:spcAft>
            </a:pPr>
            <a:r>
              <a:rPr lang="en-US" sz="1800" b="1" dirty="0">
                <a:effectLst/>
                <a:ea typeface="DengXian" panose="02010600030101010101" pitchFamily="2" charset="-122"/>
              </a:rPr>
              <a:t>Use SAS markdown for SAS dataset comparison</a:t>
            </a:r>
          </a:p>
          <a:p>
            <a:pPr marL="0" marR="0">
              <a:lnSpc>
                <a:spcPct val="107000"/>
              </a:lnSpc>
              <a:spcBef>
                <a:spcPts val="0"/>
              </a:spcBef>
              <a:spcAft>
                <a:spcPts val="800"/>
              </a:spcAft>
            </a:pPr>
            <a:endParaRPr lang="en-US" sz="1400" dirty="0">
              <a:effectLst/>
              <a:ea typeface="DengXian" panose="02010600030101010101" pitchFamily="2" charset="-122"/>
              <a:cs typeface="Times New Roman" panose="02020603050405020304" pitchFamily="18" charset="0"/>
            </a:endParaRPr>
          </a:p>
          <a:p>
            <a:endParaRPr lang="en-US" sz="1600" dirty="0"/>
          </a:p>
          <a:p>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11</a:t>
            </a:fld>
            <a:endParaRPr lang="en-GB"/>
          </a:p>
        </p:txBody>
      </p:sp>
      <p:sp>
        <p:nvSpPr>
          <p:cNvPr id="6" name="TextBox 5">
            <a:extLst>
              <a:ext uri="{FF2B5EF4-FFF2-40B4-BE49-F238E27FC236}">
                <a16:creationId xmlns:a16="http://schemas.microsoft.com/office/drawing/2014/main" id="{DD00584D-09A0-225A-6084-7FF46A7906FD}"/>
              </a:ext>
            </a:extLst>
          </p:cNvPr>
          <p:cNvSpPr txBox="1"/>
          <p:nvPr/>
        </p:nvSpPr>
        <p:spPr>
          <a:xfrm>
            <a:off x="622978" y="2134829"/>
            <a:ext cx="6943507" cy="2710242"/>
          </a:xfrm>
          <a:prstGeom prst="rect">
            <a:avLst/>
          </a:prstGeom>
          <a:noFill/>
        </p:spPr>
        <p:txBody>
          <a:bodyPr wrap="square" lIns="0" tIns="0" rIns="0" bIns="0" rtlCol="0">
            <a:noAutofit/>
          </a:bodyPr>
          <a:lstStyle/>
          <a:p>
            <a:pPr marL="0" marR="0">
              <a:lnSpc>
                <a:spcPct val="107000"/>
              </a:lnSpc>
              <a:spcBef>
                <a:spcPts val="0"/>
              </a:spcBef>
              <a:spcAft>
                <a:spcPts val="800"/>
              </a:spcAft>
            </a:pPr>
            <a:r>
              <a:rPr lang="en-US" sz="1600" dirty="0">
                <a:effectLst/>
                <a:ea typeface="DengXian" panose="02010600030101010101" pitchFamily="2" charset="-122"/>
                <a:cs typeface="Times New Roman" panose="02020603050405020304" pitchFamily="18" charset="0"/>
              </a:rPr>
              <a:t>Upon the user's input of the base and compare dataset paths into the application, the </a:t>
            </a:r>
            <a:r>
              <a:rPr lang="en-US" sz="1600" dirty="0" err="1">
                <a:effectLst/>
                <a:ea typeface="DengXian" panose="02010600030101010101" pitchFamily="2" charset="-122"/>
                <a:cs typeface="Times New Roman" panose="02020603050405020304" pitchFamily="18" charset="0"/>
              </a:rPr>
              <a:t>rmdfile</a:t>
            </a:r>
            <a:r>
              <a:rPr lang="en-US" sz="1600" dirty="0">
                <a:effectLst/>
                <a:ea typeface="DengXian" panose="02010600030101010101" pitchFamily="2" charset="-122"/>
                <a:cs typeface="Times New Roman" panose="02020603050405020304" pitchFamily="18" charset="0"/>
              </a:rPr>
              <a:t> function is triggered. This function generates the SAS code, which is subsequently written into an RMD file. Then, the file is converted into HTML format for display within the web application. </a:t>
            </a:r>
            <a:endParaRPr lang="en-US" sz="1600" dirty="0"/>
          </a:p>
        </p:txBody>
      </p:sp>
      <p:sp>
        <p:nvSpPr>
          <p:cNvPr id="7" name="TextBox 6">
            <a:extLst>
              <a:ext uri="{FF2B5EF4-FFF2-40B4-BE49-F238E27FC236}">
                <a16:creationId xmlns:a16="http://schemas.microsoft.com/office/drawing/2014/main" id="{7270661D-1612-52EE-4CD6-0335E82B7EA0}"/>
              </a:ext>
            </a:extLst>
          </p:cNvPr>
          <p:cNvSpPr txBox="1"/>
          <p:nvPr/>
        </p:nvSpPr>
        <p:spPr>
          <a:xfrm>
            <a:off x="1288710" y="3752797"/>
            <a:ext cx="5963670" cy="1571584"/>
          </a:xfrm>
          <a:prstGeom prst="rect">
            <a:avLst/>
          </a:prstGeom>
          <a:noFill/>
        </p:spPr>
        <p:txBody>
          <a:bodyPr wrap="square">
            <a:spAutoFit/>
          </a:bodyPr>
          <a:lstStyle/>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Part of Server to output a HTML format comparison result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output</a:t>
            </a:r>
            <a:r>
              <a:rPr lang="en-US" sz="1000" b="1" dirty="0" err="1">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markdown</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renderUI</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Call </a:t>
            </a:r>
            <a:r>
              <a:rPr lang="en-US" sz="1000" dirty="0" err="1">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rmdfile</a:t>
            </a: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function defined previously to get SAS environment and generate a </a:t>
            </a:r>
            <a:r>
              <a:rPr lang="en-US" sz="1000" dirty="0" err="1">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compare.Rmd</a:t>
            </a: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file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rmdfile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input_base</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path1,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input_compare</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path2, base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fileNames_base</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compare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fileNames_comp</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out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compare.Rmd</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Convert the </a:t>
            </a:r>
            <a:r>
              <a:rPr lang="en-US" sz="1000" dirty="0" err="1">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Rmd</a:t>
            </a: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file into HTML</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HTML</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markdown</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markdownToHTML</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knit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compare.Rmd</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quiet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TRUE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839094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3</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569744" y="1592851"/>
            <a:ext cx="6871099" cy="626838"/>
          </a:xfrm>
        </p:spPr>
        <p:txBody>
          <a:bodyPr/>
          <a:lstStyle/>
          <a:p>
            <a:pPr>
              <a:lnSpc>
                <a:spcPct val="107000"/>
              </a:lnSpc>
              <a:spcBef>
                <a:spcPts val="0"/>
              </a:spcBef>
              <a:spcAft>
                <a:spcPts val="800"/>
              </a:spcAft>
            </a:pPr>
            <a:r>
              <a:rPr lang="en-US" sz="1800" b="1" dirty="0">
                <a:effectLst/>
                <a:ea typeface="DengXian" panose="02010600030101010101" pitchFamily="2" charset="-122"/>
              </a:rPr>
              <a:t>Connect to server SAS via secure shell (SSH) for dataset comparison</a:t>
            </a:r>
            <a:endParaRPr lang="en-US" sz="1600" dirty="0"/>
          </a:p>
          <a:p>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12</a:t>
            </a:fld>
            <a:endParaRPr lang="en-GB"/>
          </a:p>
        </p:txBody>
      </p:sp>
      <p:sp>
        <p:nvSpPr>
          <p:cNvPr id="6" name="TextBox 5">
            <a:extLst>
              <a:ext uri="{FF2B5EF4-FFF2-40B4-BE49-F238E27FC236}">
                <a16:creationId xmlns:a16="http://schemas.microsoft.com/office/drawing/2014/main" id="{DD00584D-09A0-225A-6084-7FF46A7906FD}"/>
              </a:ext>
            </a:extLst>
          </p:cNvPr>
          <p:cNvSpPr txBox="1"/>
          <p:nvPr/>
        </p:nvSpPr>
        <p:spPr>
          <a:xfrm>
            <a:off x="622978" y="2345331"/>
            <a:ext cx="6943507" cy="2499740"/>
          </a:xfrm>
          <a:prstGeom prst="rect">
            <a:avLst/>
          </a:prstGeom>
          <a:noFill/>
        </p:spPr>
        <p:txBody>
          <a:bodyPr wrap="square" lIns="0" tIns="0" rIns="0" bIns="0" rtlCol="0">
            <a:noAutofit/>
          </a:bodyPr>
          <a:lstStyle/>
          <a:p>
            <a:pPr marL="0" marR="0">
              <a:lnSpc>
                <a:spcPct val="107000"/>
              </a:lnSpc>
              <a:spcBef>
                <a:spcPts val="0"/>
              </a:spcBef>
              <a:spcAft>
                <a:spcPts val="800"/>
              </a:spcAft>
            </a:pPr>
            <a:r>
              <a:rPr lang="en-US" sz="1600" dirty="0">
                <a:effectLst/>
                <a:ea typeface="DengXian" panose="02010600030101010101" pitchFamily="2" charset="-122"/>
                <a:cs typeface="Times New Roman" panose="02020603050405020304" pitchFamily="18" charset="0"/>
              </a:rPr>
              <a:t>The app starts with generating a SAS program in user defined study folder, which incorporates sets up the study working path and proc compare SAS programs.</a:t>
            </a:r>
          </a:p>
          <a:p>
            <a:pPr marL="0" marR="0">
              <a:lnSpc>
                <a:spcPct val="107000"/>
              </a:lnSpc>
              <a:spcBef>
                <a:spcPts val="0"/>
              </a:spcBef>
              <a:spcAft>
                <a:spcPts val="800"/>
              </a:spcAft>
            </a:pPr>
            <a:r>
              <a:rPr lang="en-US" sz="1600" dirty="0">
                <a:effectLst/>
                <a:ea typeface="DengXian" panose="02010600030101010101" pitchFamily="2" charset="-122"/>
                <a:cs typeface="Times New Roman" panose="02020603050405020304" pitchFamily="18" charset="0"/>
              </a:rPr>
              <a:t>Then, the app utilizes SSH::</a:t>
            </a:r>
            <a:r>
              <a:rPr lang="en-US" sz="1600" dirty="0" err="1">
                <a:effectLst/>
                <a:ea typeface="DengXian" panose="02010600030101010101" pitchFamily="2" charset="-122"/>
                <a:cs typeface="Times New Roman" panose="02020603050405020304" pitchFamily="18" charset="0"/>
              </a:rPr>
              <a:t>ssh_connect</a:t>
            </a:r>
            <a:r>
              <a:rPr lang="en-US" sz="1600" dirty="0">
                <a:effectLst/>
                <a:ea typeface="DengXian" panose="02010600030101010101" pitchFamily="2" charset="-122"/>
                <a:cs typeface="Times New Roman" panose="02020603050405020304" pitchFamily="18" charset="0"/>
              </a:rPr>
              <a:t>() function to establish an SSH connection from R to the remote SAS sever. Users are required to log in with a password, and once authenticated, the app submits a command to execute the SAS program. SSH::</a:t>
            </a:r>
            <a:r>
              <a:rPr lang="en-US" sz="1600" dirty="0" err="1">
                <a:effectLst/>
                <a:ea typeface="DengXian" panose="02010600030101010101" pitchFamily="2" charset="-122"/>
                <a:cs typeface="Times New Roman" panose="02020603050405020304" pitchFamily="18" charset="0"/>
              </a:rPr>
              <a:t>ssh_exec_wait</a:t>
            </a:r>
            <a:r>
              <a:rPr lang="en-US" sz="1600" dirty="0">
                <a:effectLst/>
                <a:ea typeface="DengXian" panose="02010600030101010101" pitchFamily="2" charset="-122"/>
                <a:cs typeface="Times New Roman" panose="02020603050405020304" pitchFamily="18" charset="0"/>
              </a:rPr>
              <a:t>() function is used to submit the command and wait for it to finish before closing the connection.</a:t>
            </a:r>
          </a:p>
        </p:txBody>
      </p:sp>
      <p:sp>
        <p:nvSpPr>
          <p:cNvPr id="5" name="TextBox 4">
            <a:extLst>
              <a:ext uri="{FF2B5EF4-FFF2-40B4-BE49-F238E27FC236}">
                <a16:creationId xmlns:a16="http://schemas.microsoft.com/office/drawing/2014/main" id="{5B408CDD-DD57-F81D-356C-AA015D3999D6}"/>
              </a:ext>
            </a:extLst>
          </p:cNvPr>
          <p:cNvSpPr txBox="1"/>
          <p:nvPr/>
        </p:nvSpPr>
        <p:spPr>
          <a:xfrm>
            <a:off x="1262035" y="4687049"/>
            <a:ext cx="5881206" cy="1406924"/>
          </a:xfrm>
          <a:prstGeom prst="rect">
            <a:avLst/>
          </a:prstGeom>
          <a:noFill/>
        </p:spPr>
        <p:txBody>
          <a:bodyPr wrap="square">
            <a:spAutoFit/>
          </a:bodyPr>
          <a:lstStyle/>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Set the command to execute the SAS program</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command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paste0</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'sas94 '</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sas_file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Connect to the remote server via SSH using the </a:t>
            </a:r>
            <a:r>
              <a:rPr lang="en-US" sz="1000" dirty="0" err="1">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ssh</a:t>
            </a: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package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session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ssh_connect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"remote server"</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passwd</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a:t>
            </a:r>
            <a:r>
              <a:rPr lang="en-US" sz="1000" b="1" dirty="0" err="1">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pwd</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Submit the command to execute the SAS program and wait for it to finish</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ssh_exec_wait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session, command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command</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Disconnect the SSH connection</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ssh_disconnect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session</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950945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4</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569744" y="1592851"/>
            <a:ext cx="6871099" cy="626838"/>
          </a:xfrm>
        </p:spPr>
        <p:txBody>
          <a:bodyPr/>
          <a:lstStyle/>
          <a:p>
            <a:pPr>
              <a:lnSpc>
                <a:spcPct val="107000"/>
              </a:lnSpc>
              <a:spcBef>
                <a:spcPts val="0"/>
              </a:spcBef>
              <a:spcAft>
                <a:spcPts val="800"/>
              </a:spcAft>
            </a:pPr>
            <a:r>
              <a:rPr lang="en-US" sz="1800" b="1" dirty="0">
                <a:effectLst/>
                <a:ea typeface="DengXian" panose="02010600030101010101" pitchFamily="2" charset="-122"/>
              </a:rPr>
              <a:t>Connect to server SAS via python for dataset comparison</a:t>
            </a:r>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13</a:t>
            </a:fld>
            <a:endParaRPr lang="en-GB"/>
          </a:p>
        </p:txBody>
      </p:sp>
      <p:sp>
        <p:nvSpPr>
          <p:cNvPr id="6" name="TextBox 5">
            <a:extLst>
              <a:ext uri="{FF2B5EF4-FFF2-40B4-BE49-F238E27FC236}">
                <a16:creationId xmlns:a16="http://schemas.microsoft.com/office/drawing/2014/main" id="{DD00584D-09A0-225A-6084-7FF46A7906FD}"/>
              </a:ext>
            </a:extLst>
          </p:cNvPr>
          <p:cNvSpPr txBox="1"/>
          <p:nvPr/>
        </p:nvSpPr>
        <p:spPr>
          <a:xfrm>
            <a:off x="683182" y="2138572"/>
            <a:ext cx="6943507" cy="2499740"/>
          </a:xfrm>
          <a:prstGeom prst="rect">
            <a:avLst/>
          </a:prstGeom>
          <a:noFill/>
        </p:spPr>
        <p:txBody>
          <a:bodyPr wrap="square" lIns="0" tIns="0" rIns="0" bIns="0" rtlCol="0">
            <a:noAutofit/>
          </a:bodyPr>
          <a:lstStyle/>
          <a:p>
            <a:pPr marL="0" marR="0">
              <a:lnSpc>
                <a:spcPct val="107000"/>
              </a:lnSpc>
              <a:spcBef>
                <a:spcPts val="0"/>
              </a:spcBef>
              <a:spcAft>
                <a:spcPts val="800"/>
              </a:spcAft>
            </a:pPr>
            <a:r>
              <a:rPr lang="en-US" sz="1800" dirty="0">
                <a:effectLst/>
                <a:ea typeface="DengXian" panose="02010600030101010101" pitchFamily="2" charset="-122"/>
                <a:cs typeface="Times New Roman" panose="02020603050405020304" pitchFamily="18" charset="0"/>
              </a:rPr>
              <a:t>The app first extracts the corresponding folder path and dataset name based on the user's input in UI panel, then generates a temporary proc compare SAS code. Then, it connects to the remote SAS server via </a:t>
            </a:r>
            <a:r>
              <a:rPr lang="en-US" sz="1800" dirty="0" err="1">
                <a:effectLst/>
                <a:ea typeface="DengXian" panose="02010600030101010101" pitchFamily="2" charset="-122"/>
                <a:cs typeface="Times New Roman" panose="02020603050405020304" pitchFamily="18" charset="0"/>
              </a:rPr>
              <a:t>httr</a:t>
            </a:r>
            <a:r>
              <a:rPr lang="en-US" sz="1800" dirty="0">
                <a:effectLst/>
                <a:ea typeface="DengXian" panose="02010600030101010101" pitchFamily="2" charset="-122"/>
                <a:cs typeface="Times New Roman" panose="02020603050405020304" pitchFamily="18" charset="0"/>
              </a:rPr>
              <a:t>::POST function to run this temporary SAS code, outputting the results in HTML format.</a:t>
            </a:r>
          </a:p>
        </p:txBody>
      </p:sp>
      <p:sp>
        <p:nvSpPr>
          <p:cNvPr id="7" name="TextBox 6">
            <a:extLst>
              <a:ext uri="{FF2B5EF4-FFF2-40B4-BE49-F238E27FC236}">
                <a16:creationId xmlns:a16="http://schemas.microsoft.com/office/drawing/2014/main" id="{BBFA6A61-2EC3-7EE4-F2B4-D557BC0EE575}"/>
              </a:ext>
            </a:extLst>
          </p:cNvPr>
          <p:cNvSpPr txBox="1"/>
          <p:nvPr/>
        </p:nvSpPr>
        <p:spPr>
          <a:xfrm>
            <a:off x="1036553" y="3676894"/>
            <a:ext cx="6404290" cy="2065565"/>
          </a:xfrm>
          <a:prstGeom prst="rect">
            <a:avLst/>
          </a:prstGeom>
          <a:noFill/>
        </p:spPr>
        <p:txBody>
          <a:bodyPr wrap="square">
            <a:spAutoFit/>
          </a:bodyPr>
          <a:lstStyle/>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result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reactive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Input SAS code, user ID, password, output HTML result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info</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8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list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sascode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code,isid</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input</a:t>
            </a:r>
            <a:r>
              <a:rPr lang="en-US" sz="1000" b="1" dirty="0" err="1">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isid,pwd</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input</a:t>
            </a:r>
            <a:r>
              <a:rPr lang="en-US" sz="1000" b="1" dirty="0" err="1">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password,loglst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lst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result_type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"HTML"</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Connect to server SAS via python</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res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httr</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POST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serversas</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website"</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a:solidFill>
                  <a:srgbClr val="8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body</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info</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rawToChar</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res</a:t>
            </a:r>
            <a:r>
              <a:rPr lang="en-US" sz="1000" b="1" dirty="0" err="1">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content,multiple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b="1" dirty="0">
                <a:solidFill>
                  <a:srgbClr val="0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TRUE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b</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8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paste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a,collapse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808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Display HTML format result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output</a:t>
            </a:r>
            <a:r>
              <a:rPr lang="en-US" sz="1000" b="1" dirty="0" err="1">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renderUI</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HTML</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result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AF7E4016-2F03-D4F4-55CA-887D02D823BD}"/>
              </a:ext>
            </a:extLst>
          </p:cNvPr>
          <p:cNvPicPr>
            <a:picLocks noChangeAspect="1"/>
          </p:cNvPicPr>
          <p:nvPr/>
        </p:nvPicPr>
        <p:blipFill>
          <a:blip r:embed="rId3"/>
          <a:stretch>
            <a:fillRect/>
          </a:stretch>
        </p:blipFill>
        <p:spPr>
          <a:xfrm>
            <a:off x="1484639" y="5749220"/>
            <a:ext cx="5041308" cy="946955"/>
          </a:xfrm>
          <a:prstGeom prst="rect">
            <a:avLst/>
          </a:prstGeom>
        </p:spPr>
      </p:pic>
    </p:spTree>
    <p:extLst>
      <p:ext uri="{BB962C8B-B14F-4D97-AF65-F5344CB8AC3E}">
        <p14:creationId xmlns:p14="http://schemas.microsoft.com/office/powerpoint/2010/main" val="290430293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4</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569744" y="1592851"/>
            <a:ext cx="6871099" cy="626838"/>
          </a:xfrm>
        </p:spPr>
        <p:txBody>
          <a:bodyPr/>
          <a:lstStyle/>
          <a:p>
            <a:pPr>
              <a:lnSpc>
                <a:spcPct val="107000"/>
              </a:lnSpc>
              <a:spcBef>
                <a:spcPts val="0"/>
              </a:spcBef>
              <a:spcAft>
                <a:spcPts val="800"/>
              </a:spcAft>
            </a:pPr>
            <a:r>
              <a:rPr lang="en-US" sz="1800" b="1" dirty="0">
                <a:effectLst/>
                <a:ea typeface="DengXian" panose="02010600030101010101" pitchFamily="2" charset="-122"/>
              </a:rPr>
              <a:t>Connect to server SAS via python for dataset comparison</a:t>
            </a:r>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14</a:t>
            </a:fld>
            <a:endParaRPr lang="en-GB"/>
          </a:p>
        </p:txBody>
      </p:sp>
      <p:pic>
        <p:nvPicPr>
          <p:cNvPr id="4" name="Picture 3">
            <a:extLst>
              <a:ext uri="{FF2B5EF4-FFF2-40B4-BE49-F238E27FC236}">
                <a16:creationId xmlns:a16="http://schemas.microsoft.com/office/drawing/2014/main" id="{BF9A2A87-FF62-F1FC-6F7F-5B97B6B3E193}"/>
              </a:ext>
            </a:extLst>
          </p:cNvPr>
          <p:cNvPicPr>
            <a:picLocks noChangeAspect="1"/>
          </p:cNvPicPr>
          <p:nvPr/>
        </p:nvPicPr>
        <p:blipFill>
          <a:blip r:embed="rId3"/>
          <a:stretch>
            <a:fillRect/>
          </a:stretch>
        </p:blipFill>
        <p:spPr>
          <a:xfrm>
            <a:off x="527209" y="2128379"/>
            <a:ext cx="8333426" cy="3996195"/>
          </a:xfrm>
          <a:prstGeom prst="rect">
            <a:avLst/>
          </a:prstGeom>
        </p:spPr>
      </p:pic>
    </p:spTree>
    <p:extLst>
      <p:ext uri="{BB962C8B-B14F-4D97-AF65-F5344CB8AC3E}">
        <p14:creationId xmlns:p14="http://schemas.microsoft.com/office/powerpoint/2010/main" val="13976960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Advantage and Disadvantage of each Methods</a:t>
            </a:r>
            <a:endParaRPr lang="en-US"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15</a:t>
            </a:fld>
            <a:endParaRPr lang="en-GB"/>
          </a:p>
        </p:txBody>
      </p:sp>
      <p:graphicFrame>
        <p:nvGraphicFramePr>
          <p:cNvPr id="7" name="Table 7">
            <a:extLst>
              <a:ext uri="{FF2B5EF4-FFF2-40B4-BE49-F238E27FC236}">
                <a16:creationId xmlns:a16="http://schemas.microsoft.com/office/drawing/2014/main" id="{C228790A-69D3-F95E-E630-661772F530C0}"/>
              </a:ext>
            </a:extLst>
          </p:cNvPr>
          <p:cNvGraphicFramePr>
            <a:graphicFrameLocks noGrp="1"/>
          </p:cNvGraphicFramePr>
          <p:nvPr>
            <p:ph sz="half" idx="1"/>
            <p:extLst>
              <p:ext uri="{D42A27DB-BD31-4B8C-83A1-F6EECF244321}">
                <p14:modId xmlns:p14="http://schemas.microsoft.com/office/powerpoint/2010/main" val="2141962039"/>
              </p:ext>
            </p:extLst>
          </p:nvPr>
        </p:nvGraphicFramePr>
        <p:xfrm>
          <a:off x="390889" y="1925637"/>
          <a:ext cx="8117918" cy="3743966"/>
        </p:xfrm>
        <a:graphic>
          <a:graphicData uri="http://schemas.openxmlformats.org/drawingml/2006/table">
            <a:tbl>
              <a:tblPr firstRow="1" bandRow="1">
                <a:tableStyleId>{5C22544A-7EE6-4342-B048-85BDC9FD1C3A}</a:tableStyleId>
              </a:tblPr>
              <a:tblGrid>
                <a:gridCol w="2447561">
                  <a:extLst>
                    <a:ext uri="{9D8B030D-6E8A-4147-A177-3AD203B41FA5}">
                      <a16:colId xmlns:a16="http://schemas.microsoft.com/office/drawing/2014/main" val="4019098736"/>
                    </a:ext>
                  </a:extLst>
                </a:gridCol>
                <a:gridCol w="2809875">
                  <a:extLst>
                    <a:ext uri="{9D8B030D-6E8A-4147-A177-3AD203B41FA5}">
                      <a16:colId xmlns:a16="http://schemas.microsoft.com/office/drawing/2014/main" val="4234555364"/>
                    </a:ext>
                  </a:extLst>
                </a:gridCol>
                <a:gridCol w="2860482">
                  <a:extLst>
                    <a:ext uri="{9D8B030D-6E8A-4147-A177-3AD203B41FA5}">
                      <a16:colId xmlns:a16="http://schemas.microsoft.com/office/drawing/2014/main" val="1977408090"/>
                    </a:ext>
                  </a:extLst>
                </a:gridCol>
              </a:tblGrid>
              <a:tr h="721648">
                <a:tc>
                  <a:txBody>
                    <a:bodyPr/>
                    <a:lstStyle/>
                    <a:p>
                      <a:pPr algn="ctr"/>
                      <a:r>
                        <a:rPr lang="en-US" sz="1600" b="1" kern="1200" dirty="0">
                          <a:solidFill>
                            <a:schemeClr val="lt1"/>
                          </a:solidFill>
                          <a:effectLst/>
                          <a:latin typeface="+mn-lt"/>
                          <a:ea typeface="+mn-ea"/>
                          <a:cs typeface="+mn-cs"/>
                        </a:rPr>
                        <a:t>Method</a:t>
                      </a:r>
                      <a:endParaRPr lang="en-US" sz="1600" dirty="0"/>
                    </a:p>
                  </a:txBody>
                  <a:tcPr/>
                </a:tc>
                <a:tc>
                  <a:txBody>
                    <a:bodyPr/>
                    <a:lstStyle/>
                    <a:p>
                      <a:pPr algn="ctr"/>
                      <a:r>
                        <a:rPr lang="en-US" sz="1600" b="1" kern="1200" dirty="0">
                          <a:solidFill>
                            <a:schemeClr val="lt1"/>
                          </a:solidFill>
                          <a:effectLst/>
                          <a:latin typeface="+mn-lt"/>
                          <a:ea typeface="+mn-ea"/>
                          <a:cs typeface="+mn-cs"/>
                        </a:rPr>
                        <a:t>Advantage</a:t>
                      </a:r>
                      <a:endParaRPr lang="en-US" sz="1600" dirty="0"/>
                    </a:p>
                  </a:txBody>
                  <a:tcPr/>
                </a:tc>
                <a:tc>
                  <a:txBody>
                    <a:bodyPr/>
                    <a:lstStyle/>
                    <a:p>
                      <a:pPr algn="ctr"/>
                      <a:r>
                        <a:rPr lang="en-US" sz="1600" b="1" kern="1200" dirty="0">
                          <a:solidFill>
                            <a:schemeClr val="lt1"/>
                          </a:solidFill>
                          <a:effectLst/>
                          <a:latin typeface="+mn-lt"/>
                          <a:ea typeface="+mn-ea"/>
                          <a:cs typeface="+mn-cs"/>
                        </a:rPr>
                        <a:t>Disadvantage</a:t>
                      </a:r>
                      <a:endParaRPr lang="en-US" sz="1600" dirty="0"/>
                    </a:p>
                  </a:txBody>
                  <a:tcPr/>
                </a:tc>
                <a:extLst>
                  <a:ext uri="{0D108BD9-81ED-4DB2-BD59-A6C34878D82A}">
                    <a16:rowId xmlns:a16="http://schemas.microsoft.com/office/drawing/2014/main" val="2457354723"/>
                  </a:ext>
                </a:extLst>
              </a:tr>
              <a:tr h="754683">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Internal R package</a:t>
                      </a:r>
                    </a:p>
                  </a:txBody>
                  <a:tcPr marL="68580" marR="68580" marT="0" marB="0"/>
                </a:tc>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 Simple Code</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 Upload SAS datasets using browse</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 Local SAS or server SAS is not involved</a:t>
                      </a:r>
                    </a:p>
                  </a:txBody>
                  <a:tcPr marL="68580" marR="68580" marT="0" marB="0"/>
                </a:tc>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 The comparison result is not user-friendly as SAS format comparison result.</a:t>
                      </a:r>
                    </a:p>
                  </a:txBody>
                  <a:tcPr marL="68580" marR="68580" marT="0" marB="0"/>
                </a:tc>
                <a:extLst>
                  <a:ext uri="{0D108BD9-81ED-4DB2-BD59-A6C34878D82A}">
                    <a16:rowId xmlns:a16="http://schemas.microsoft.com/office/drawing/2014/main" val="1617271952"/>
                  </a:ext>
                </a:extLst>
              </a:tr>
              <a:tr h="721648">
                <a:tc>
                  <a:txBody>
                    <a:bodyPr/>
                    <a:lstStyle/>
                    <a:p>
                      <a:pPr marL="0" marR="0">
                        <a:lnSpc>
                          <a:spcPct val="107000"/>
                        </a:lnSpc>
                        <a:spcBef>
                          <a:spcPts val="0"/>
                        </a:spcBef>
                        <a:spcAft>
                          <a:spcPts val="0"/>
                        </a:spcAft>
                      </a:pPr>
                      <a:r>
                        <a:rPr lang="en-US" sz="1200">
                          <a:effectLst/>
                          <a:latin typeface="+mn-lt"/>
                          <a:ea typeface="DengXian" panose="02010600030101010101" pitchFamily="2" charset="-122"/>
                          <a:cs typeface="Times New Roman" panose="02020603050405020304" pitchFamily="18" charset="0"/>
                        </a:rPr>
                        <a:t>SAS markdown via local SAS</a:t>
                      </a:r>
                    </a:p>
                  </a:txBody>
                  <a:tcPr marL="68580" marR="68580" marT="0" marB="0"/>
                </a:tc>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 Results are user-friendly in SAS format.</a:t>
                      </a:r>
                    </a:p>
                  </a:txBody>
                  <a:tcPr marL="68580" marR="68580" marT="0" marB="0"/>
                </a:tc>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 A new RMD file will generate.</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 Local SAS needed.</a:t>
                      </a:r>
                    </a:p>
                  </a:txBody>
                  <a:tcPr marL="68580" marR="68580" marT="0" marB="0"/>
                </a:tc>
                <a:extLst>
                  <a:ext uri="{0D108BD9-81ED-4DB2-BD59-A6C34878D82A}">
                    <a16:rowId xmlns:a16="http://schemas.microsoft.com/office/drawing/2014/main" val="2735929015"/>
                  </a:ext>
                </a:extLst>
              </a:tr>
              <a:tr h="754683">
                <a:tc>
                  <a:txBody>
                    <a:bodyPr/>
                    <a:lstStyle/>
                    <a:p>
                      <a:pPr marL="0" marR="0">
                        <a:lnSpc>
                          <a:spcPct val="107000"/>
                        </a:lnSpc>
                        <a:spcBef>
                          <a:spcPts val="0"/>
                        </a:spcBef>
                        <a:spcAft>
                          <a:spcPts val="0"/>
                        </a:spcAft>
                      </a:pPr>
                      <a:r>
                        <a:rPr lang="en-US" sz="1200">
                          <a:effectLst/>
                          <a:latin typeface="+mn-lt"/>
                          <a:ea typeface="DengXian" panose="02010600030101010101" pitchFamily="2" charset="-122"/>
                          <a:cs typeface="Times New Roman" panose="02020603050405020304" pitchFamily="18" charset="0"/>
                        </a:rPr>
                        <a:t>Connect server SAS via SSH connection</a:t>
                      </a:r>
                    </a:p>
                  </a:txBody>
                  <a:tcPr marL="68580" marR="68580" marT="0" marB="0"/>
                </a:tc>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 Results are user-friendly in SAS format.</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 Local SAS is not needed.</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 </a:t>
                      </a:r>
                    </a:p>
                  </a:txBody>
                  <a:tcPr marL="68580" marR="68580" marT="0" marB="0"/>
                </a:tc>
                <a:tc>
                  <a:txBody>
                    <a:bodyPr/>
                    <a:lstStyle/>
                    <a:p>
                      <a:pPr marL="0" marR="0">
                        <a:lnSpc>
                          <a:spcPct val="107000"/>
                        </a:lnSpc>
                        <a:spcBef>
                          <a:spcPts val="0"/>
                        </a:spcBef>
                        <a:spcAft>
                          <a:spcPts val="0"/>
                        </a:spcAft>
                      </a:pPr>
                      <a:r>
                        <a:rPr lang="en-US" sz="1200">
                          <a:effectLst/>
                          <a:latin typeface="+mn-lt"/>
                          <a:ea typeface="DengXian" panose="02010600030101010101" pitchFamily="2" charset="-122"/>
                          <a:cs typeface="Times New Roman" panose="02020603050405020304" pitchFamily="18" charset="0"/>
                        </a:rPr>
                        <a:t>1. A SAS program needs to be generated in advance.</a:t>
                      </a:r>
                    </a:p>
                    <a:p>
                      <a:pPr marL="0" marR="0">
                        <a:lnSpc>
                          <a:spcPct val="107000"/>
                        </a:lnSpc>
                        <a:spcBef>
                          <a:spcPts val="0"/>
                        </a:spcBef>
                        <a:spcAft>
                          <a:spcPts val="0"/>
                        </a:spcAft>
                      </a:pPr>
                      <a:r>
                        <a:rPr lang="en-US" sz="1200">
                          <a:effectLst/>
                          <a:latin typeface="+mn-lt"/>
                          <a:ea typeface="DengXian" panose="02010600030101010101" pitchFamily="2" charset="-122"/>
                          <a:cs typeface="Times New Roman" panose="02020603050405020304" pitchFamily="18" charset="0"/>
                        </a:rPr>
                        <a:t>2. User ID and password are needed for server SAS.</a:t>
                      </a:r>
                    </a:p>
                  </a:txBody>
                  <a:tcPr marL="68580" marR="68580" marT="0" marB="0"/>
                </a:tc>
                <a:extLst>
                  <a:ext uri="{0D108BD9-81ED-4DB2-BD59-A6C34878D82A}">
                    <a16:rowId xmlns:a16="http://schemas.microsoft.com/office/drawing/2014/main" val="1202523275"/>
                  </a:ext>
                </a:extLst>
              </a:tr>
              <a:tr h="754683">
                <a:tc>
                  <a:txBody>
                    <a:bodyPr/>
                    <a:lstStyle/>
                    <a:p>
                      <a:pPr marL="0" marR="0">
                        <a:lnSpc>
                          <a:spcPct val="107000"/>
                        </a:lnSpc>
                        <a:spcBef>
                          <a:spcPts val="0"/>
                        </a:spcBef>
                        <a:spcAft>
                          <a:spcPts val="0"/>
                        </a:spcAft>
                      </a:pPr>
                      <a:r>
                        <a:rPr lang="en-US" sz="1200">
                          <a:effectLst/>
                          <a:latin typeface="+mn-lt"/>
                          <a:ea typeface="DengXian" panose="02010600030101010101" pitchFamily="2" charset="-122"/>
                          <a:cs typeface="Times New Roman" panose="02020603050405020304" pitchFamily="18" charset="0"/>
                        </a:rPr>
                        <a:t>Connect server SAS via Python</a:t>
                      </a:r>
                    </a:p>
                  </a:txBody>
                  <a:tcPr marL="68580" marR="68580" marT="0" marB="0"/>
                </a:tc>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 Results are user-friendly in SAS format.</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 Local SAS is not needed.</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 </a:t>
                      </a:r>
                    </a:p>
                  </a:txBody>
                  <a:tcPr marL="68580" marR="68580" marT="0" marB="0"/>
                </a:tc>
                <a:tc>
                  <a:txBody>
                    <a:bodyPr/>
                    <a:lstStyle/>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 User ID and password are needed for server SAS.</a:t>
                      </a:r>
                    </a:p>
                    <a:p>
                      <a:pPr marL="0" marR="0">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 </a:t>
                      </a:r>
                    </a:p>
                  </a:txBody>
                  <a:tcPr marL="68580" marR="68580" marT="0" marB="0"/>
                </a:tc>
                <a:extLst>
                  <a:ext uri="{0D108BD9-81ED-4DB2-BD59-A6C34878D82A}">
                    <a16:rowId xmlns:a16="http://schemas.microsoft.com/office/drawing/2014/main" val="4085086048"/>
                  </a:ext>
                </a:extLst>
              </a:tr>
            </a:tbl>
          </a:graphicData>
        </a:graphic>
      </p:graphicFrame>
    </p:spTree>
    <p:extLst>
      <p:ext uri="{BB962C8B-B14F-4D97-AF65-F5344CB8AC3E}">
        <p14:creationId xmlns:p14="http://schemas.microsoft.com/office/powerpoint/2010/main" val="2552234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BEE7F-30CE-DFDE-5E08-891EC2CA720E}"/>
              </a:ext>
            </a:extLst>
          </p:cNvPr>
          <p:cNvSpPr>
            <a:spLocks noGrp="1"/>
          </p:cNvSpPr>
          <p:nvPr>
            <p:ph type="title"/>
          </p:nvPr>
        </p:nvSpPr>
        <p:spPr>
          <a:xfrm>
            <a:off x="283368" y="377832"/>
            <a:ext cx="8579358" cy="850107"/>
          </a:xfrm>
        </p:spPr>
        <p:txBody>
          <a:bodyPr anchor="ctr">
            <a:normAutofit/>
          </a:bodyPr>
          <a:lstStyle/>
          <a:p>
            <a:r>
              <a:rPr lang="en-US" sz="2800" b="1" dirty="0">
                <a:latin typeface="Arial"/>
                <a:cs typeface="Arial"/>
              </a:rPr>
              <a:t>Conclusion</a:t>
            </a:r>
          </a:p>
        </p:txBody>
      </p:sp>
      <p:sp>
        <p:nvSpPr>
          <p:cNvPr id="4" name="Content Placeholder 3">
            <a:extLst>
              <a:ext uri="{FF2B5EF4-FFF2-40B4-BE49-F238E27FC236}">
                <a16:creationId xmlns:a16="http://schemas.microsoft.com/office/drawing/2014/main" id="{59D905EF-D5B8-C084-AFEA-DFBE248084C0}"/>
              </a:ext>
            </a:extLst>
          </p:cNvPr>
          <p:cNvSpPr>
            <a:spLocks noGrp="1"/>
          </p:cNvSpPr>
          <p:nvPr>
            <p:ph sz="half" idx="1"/>
          </p:nvPr>
        </p:nvSpPr>
        <p:spPr>
          <a:xfrm>
            <a:off x="537367" y="1630541"/>
            <a:ext cx="5206208" cy="4456113"/>
          </a:xfrm>
        </p:spPr>
        <p:txBody>
          <a:bodyPr anchor="t">
            <a:normAutofit/>
          </a:bodyPr>
          <a:lstStyle/>
          <a:p>
            <a:r>
              <a:rPr lang="en-US" sz="1800" dirty="0">
                <a:effectLst/>
                <a:ea typeface="DengXian" panose="02010600030101010101" pitchFamily="2" charset="-122"/>
              </a:rPr>
              <a:t>SAS and R, both utilized by numerous organizations, offer tools for clinical trial data validation. Despite SAS being the conventional preference for many years, the rise of R as an open-source software platform is broadening its application. </a:t>
            </a:r>
          </a:p>
          <a:p>
            <a:r>
              <a:rPr lang="en-US" sz="1800" dirty="0">
                <a:effectLst/>
                <a:ea typeface="DengXian" panose="02010600030101010101" pitchFamily="2" charset="-122"/>
              </a:rPr>
              <a:t>We investigated various methods utilizing the R Shiny app as a dataset validation tool.  </a:t>
            </a:r>
          </a:p>
          <a:p>
            <a:r>
              <a:rPr lang="en-US" sz="1800" dirty="0">
                <a:effectLst/>
                <a:ea typeface="DengXian" panose="02010600030101010101" pitchFamily="2" charset="-122"/>
              </a:rPr>
              <a:t>R Shiny app automates SAS dataset comparison, conserving significant time and effort for programmers and statisticians. This efficiency boost enhances productivity, enabling programmers to concentrate on other pivotal tasks.</a:t>
            </a:r>
            <a:endParaRPr lang="en-US" dirty="0"/>
          </a:p>
        </p:txBody>
      </p:sp>
      <p:pic>
        <p:nvPicPr>
          <p:cNvPr id="6" name="Picture 5" descr="A puzzle pieces with a couple of hands&#10;&#10;Description automatically generated with medium confidence">
            <a:extLst>
              <a:ext uri="{FF2B5EF4-FFF2-40B4-BE49-F238E27FC236}">
                <a16:creationId xmlns:a16="http://schemas.microsoft.com/office/drawing/2014/main" id="{66E7E362-711C-AA7F-EF4F-9B444C69A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575" y="1832201"/>
            <a:ext cx="3160486" cy="1777774"/>
          </a:xfrm>
          <a:prstGeom prst="rect">
            <a:avLst/>
          </a:prstGeom>
          <a:noFill/>
        </p:spPr>
      </p:pic>
      <p:sp>
        <p:nvSpPr>
          <p:cNvPr id="3" name="Slide Number Placeholder 2">
            <a:extLst>
              <a:ext uri="{FF2B5EF4-FFF2-40B4-BE49-F238E27FC236}">
                <a16:creationId xmlns:a16="http://schemas.microsoft.com/office/drawing/2014/main" id="{714843E9-4F6E-65F5-3F8F-2AD5F4526D5A}"/>
              </a:ext>
            </a:extLst>
          </p:cNvPr>
          <p:cNvSpPr>
            <a:spLocks noGrp="1"/>
          </p:cNvSpPr>
          <p:nvPr>
            <p:ph type="sldNum" sz="quarter" idx="12"/>
          </p:nvPr>
        </p:nvSpPr>
        <p:spPr>
          <a:xfrm>
            <a:off x="8688562" y="6480175"/>
            <a:ext cx="172073" cy="216000"/>
          </a:xfrm>
        </p:spPr>
        <p:txBody>
          <a:bodyPr anchor="ctr">
            <a:normAutofit/>
          </a:bodyPr>
          <a:lstStyle/>
          <a:p>
            <a:pPr>
              <a:spcAft>
                <a:spcPts val="600"/>
              </a:spcAft>
            </a:pPr>
            <a:fld id="{29CC380D-5F44-41E8-971E-CDD19ED6F8E3}" type="slidenum">
              <a:rPr lang="en-GB" smtClean="0"/>
              <a:pPr>
                <a:spcAft>
                  <a:spcPts val="600"/>
                </a:spcAft>
              </a:pPr>
              <a:t>16</a:t>
            </a:fld>
            <a:endParaRPr lang="en-GB"/>
          </a:p>
        </p:txBody>
      </p:sp>
    </p:spTree>
    <p:extLst>
      <p:ext uri="{BB962C8B-B14F-4D97-AF65-F5344CB8AC3E}">
        <p14:creationId xmlns:p14="http://schemas.microsoft.com/office/powerpoint/2010/main" val="17385781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AD177-CC31-FDF7-75D6-48D6F52F936F}"/>
              </a:ext>
            </a:extLst>
          </p:cNvPr>
          <p:cNvSpPr>
            <a:spLocks noGrp="1"/>
          </p:cNvSpPr>
          <p:nvPr>
            <p:ph type="title"/>
          </p:nvPr>
        </p:nvSpPr>
        <p:spPr/>
        <p:txBody>
          <a:bodyPr/>
          <a:lstStyle/>
          <a:p>
            <a:r>
              <a:rPr lang="en-US" sz="2800" b="1" dirty="0">
                <a:latin typeface="Arial"/>
                <a:cs typeface="Arial"/>
              </a:rPr>
              <a:t>R</a:t>
            </a:r>
            <a:r>
              <a:rPr lang="en-US" altLang="zh-CN" sz="2800" b="1" dirty="0">
                <a:latin typeface="Arial"/>
                <a:cs typeface="Arial"/>
              </a:rPr>
              <a:t>eference</a:t>
            </a:r>
            <a:endParaRPr lang="en-US" sz="2800" b="1" dirty="0">
              <a:latin typeface="Arial"/>
              <a:cs typeface="Arial"/>
            </a:endParaRPr>
          </a:p>
        </p:txBody>
      </p:sp>
      <p:sp>
        <p:nvSpPr>
          <p:cNvPr id="3" name="Slide Number Placeholder 2">
            <a:extLst>
              <a:ext uri="{FF2B5EF4-FFF2-40B4-BE49-F238E27FC236}">
                <a16:creationId xmlns:a16="http://schemas.microsoft.com/office/drawing/2014/main" id="{CC8F4D59-0C71-9CBF-0236-C9F0EE362957}"/>
              </a:ext>
            </a:extLst>
          </p:cNvPr>
          <p:cNvSpPr>
            <a:spLocks noGrp="1"/>
          </p:cNvSpPr>
          <p:nvPr>
            <p:ph type="sldNum" sz="quarter" idx="12"/>
          </p:nvPr>
        </p:nvSpPr>
        <p:spPr/>
        <p:txBody>
          <a:bodyPr/>
          <a:lstStyle/>
          <a:p>
            <a:fld id="{29CC380D-5F44-41E8-971E-CDD19ED6F8E3}" type="slidenum">
              <a:rPr lang="en-GB" smtClean="0"/>
              <a:t>17</a:t>
            </a:fld>
            <a:endParaRPr lang="en-GB"/>
          </a:p>
        </p:txBody>
      </p:sp>
      <p:sp>
        <p:nvSpPr>
          <p:cNvPr id="4" name="Content Placeholder 3">
            <a:extLst>
              <a:ext uri="{FF2B5EF4-FFF2-40B4-BE49-F238E27FC236}">
                <a16:creationId xmlns:a16="http://schemas.microsoft.com/office/drawing/2014/main" id="{0B1AB9B6-E431-20A8-DBE3-982C589E62EB}"/>
              </a:ext>
            </a:extLst>
          </p:cNvPr>
          <p:cNvSpPr>
            <a:spLocks noGrp="1"/>
          </p:cNvSpPr>
          <p:nvPr>
            <p:ph sz="half" idx="14"/>
          </p:nvPr>
        </p:nvSpPr>
        <p:spPr>
          <a:xfrm>
            <a:off x="282972" y="1692279"/>
            <a:ext cx="8578056" cy="4314821"/>
          </a:xfrm>
        </p:spPr>
        <p:txBody>
          <a:bodyPr/>
          <a:lstStyle/>
          <a:p>
            <a:r>
              <a:rPr lang="en-US" sz="1400" dirty="0"/>
              <a:t>Nepal, S., Palukuru, U. P., Wu, P., </a:t>
            </a:r>
            <a:r>
              <a:rPr lang="en-US" sz="1400" dirty="0" err="1"/>
              <a:t>Ginnaram</a:t>
            </a:r>
            <a:r>
              <a:rPr lang="en-US" sz="1400" dirty="0"/>
              <a:t>, M., Patel, R., Chimbirithy, A. V., . . . Zhang, Y. (2021). Agile Project Management in Analysis and Reporting of Late Stage Clinical Trials. </a:t>
            </a:r>
            <a:r>
              <a:rPr lang="en-US" sz="1400" dirty="0" err="1"/>
              <a:t>PharmaSUG</a:t>
            </a:r>
            <a:r>
              <a:rPr lang="en-US" sz="1400" dirty="0"/>
              <a:t>, SI-083. </a:t>
            </a:r>
            <a:r>
              <a:rPr lang="en-US" sz="1400" dirty="0">
                <a:hlinkClick r:id="rId2"/>
              </a:rPr>
              <a:t>https://www.pharmasug.org/proceedings/2021/SI/PharmaSUG-2021-SI-083.pdf</a:t>
            </a:r>
            <a:endParaRPr lang="en-US" sz="1400" dirty="0"/>
          </a:p>
          <a:p>
            <a:endParaRPr lang="en-US" sz="1400" dirty="0"/>
          </a:p>
          <a:p>
            <a:r>
              <a:rPr lang="en-US" sz="1400" dirty="0"/>
              <a:t>Palukuru, U. P., Li, R., Patel, N., &amp; Shi, C. (2022). Exploring R as a validation tool for statistical programming in clinical trials. </a:t>
            </a:r>
            <a:r>
              <a:rPr lang="en-US" sz="1400" dirty="0" err="1"/>
              <a:t>PharmaSUG</a:t>
            </a:r>
            <a:r>
              <a:rPr lang="en-US" sz="1400" dirty="0"/>
              <a:t>, AD-076. </a:t>
            </a:r>
            <a:r>
              <a:rPr lang="en-US" sz="1400" dirty="0">
                <a:hlinkClick r:id="rId3"/>
              </a:rPr>
              <a:t>https://www.pharmasug.org/proceedings/2022/AD/PharmaSUG-2022-AD-076.pdf</a:t>
            </a:r>
            <a:endParaRPr lang="en-US" sz="1400" dirty="0"/>
          </a:p>
          <a:p>
            <a:endParaRPr lang="en-US" sz="1400" dirty="0"/>
          </a:p>
          <a:p>
            <a:r>
              <a:rPr lang="en-US" sz="1400" dirty="0"/>
              <a:t>Wang, M. (1996). The Role of SAS Programmers in Clinical Trial Data Analysis. NESUG 96 Proceedings. Industry Applications, pp. 330-335. Boston: NESUG. </a:t>
            </a:r>
            <a:r>
              <a:rPr lang="en-US" sz="1400" dirty="0">
                <a:hlinkClick r:id="rId4"/>
              </a:rPr>
              <a:t>https://www.lexjansen.com/nesug/nesug96/NESUG96061.pdf</a:t>
            </a:r>
            <a:endParaRPr lang="en-US" sz="1400" dirty="0"/>
          </a:p>
          <a:p>
            <a:endParaRPr lang="en-US" sz="1400" dirty="0"/>
          </a:p>
          <a:p>
            <a:r>
              <a:rPr lang="en-US" sz="1400" dirty="0"/>
              <a:t>Wickham, H. (2021). Mastering shiny. " O'Reilly Media, Inc.". </a:t>
            </a:r>
          </a:p>
          <a:p>
            <a:r>
              <a:rPr lang="en-US" sz="1400" dirty="0">
                <a:hlinkClick r:id="rId5"/>
              </a:rPr>
              <a:t>https://mastering-shiny.org/action-transfer.html</a:t>
            </a:r>
            <a:endParaRPr lang="en-US" sz="1400" dirty="0"/>
          </a:p>
          <a:p>
            <a:endParaRPr lang="en-US" sz="1400" dirty="0"/>
          </a:p>
          <a:p>
            <a:r>
              <a:rPr lang="en-US" sz="1400" dirty="0"/>
              <a:t>Pang, L., Gao, B. (2023). A Shiny App for Clinical Data Check. </a:t>
            </a:r>
            <a:r>
              <a:rPr lang="en-US" sz="1400" dirty="0" err="1"/>
              <a:t>PharmaSUG</a:t>
            </a:r>
            <a:r>
              <a:rPr lang="en-US" sz="1400" dirty="0"/>
              <a:t> China, AA-132. </a:t>
            </a:r>
          </a:p>
          <a:p>
            <a:r>
              <a:rPr lang="en-US" sz="1400" dirty="0">
                <a:hlinkClick r:id="rId6"/>
              </a:rPr>
              <a:t>https://pharmasug.com.cn/resources/2023/2023-08/Pharmasug-China-2023-AA132.pdf</a:t>
            </a:r>
            <a:endParaRPr lang="en-US" sz="1400" dirty="0"/>
          </a:p>
        </p:txBody>
      </p:sp>
      <p:pic>
        <p:nvPicPr>
          <p:cNvPr id="6" name="Picture 5" descr="A blue and green chain links&#10;&#10;Description automatically generated with medium confidence">
            <a:extLst>
              <a:ext uri="{FF2B5EF4-FFF2-40B4-BE49-F238E27FC236}">
                <a16:creationId xmlns:a16="http://schemas.microsoft.com/office/drawing/2014/main" id="{AC768EBC-8051-A241-25B7-04DC7D8C4D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9449" y="295278"/>
            <a:ext cx="923926" cy="923926"/>
          </a:xfrm>
          <a:prstGeom prst="rect">
            <a:avLst/>
          </a:prstGeom>
        </p:spPr>
      </p:pic>
    </p:spTree>
    <p:extLst>
      <p:ext uri="{BB962C8B-B14F-4D97-AF65-F5344CB8AC3E}">
        <p14:creationId xmlns:p14="http://schemas.microsoft.com/office/powerpoint/2010/main" val="24771963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5BEF-3F08-4B31-A8CB-480CFE78B5EF}"/>
              </a:ext>
            </a:extLst>
          </p:cNvPr>
          <p:cNvSpPr>
            <a:spLocks noGrp="1"/>
          </p:cNvSpPr>
          <p:nvPr>
            <p:ph type="ctrTitle"/>
          </p:nvPr>
        </p:nvSpPr>
        <p:spPr/>
        <p:txBody>
          <a:bodyPr/>
          <a:lstStyle/>
          <a:p>
            <a:r>
              <a:rPr lang="en-GB" dirty="0"/>
              <a:t>Thank you</a:t>
            </a:r>
          </a:p>
        </p:txBody>
      </p:sp>
      <p:pic>
        <p:nvPicPr>
          <p:cNvPr id="5" name="Picture 4" descr="A picture containing LEGO, toy&#10;&#10;Description automatically generated">
            <a:extLst>
              <a:ext uri="{FF2B5EF4-FFF2-40B4-BE49-F238E27FC236}">
                <a16:creationId xmlns:a16="http://schemas.microsoft.com/office/drawing/2014/main" id="{F54F5486-A48B-0AF9-4C8A-6B3D0B007AC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09202" y="1204012"/>
            <a:ext cx="2441227" cy="2441227"/>
          </a:xfrm>
          <a:prstGeom prst="rect">
            <a:avLst/>
          </a:prstGeom>
        </p:spPr>
      </p:pic>
    </p:spTree>
    <p:extLst>
      <p:ext uri="{BB962C8B-B14F-4D97-AF65-F5344CB8AC3E}">
        <p14:creationId xmlns:p14="http://schemas.microsoft.com/office/powerpoint/2010/main" val="1867411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5B514D4-F6E0-FBD5-3356-DC6BB5011067}"/>
              </a:ext>
            </a:extLst>
          </p:cNvPr>
          <p:cNvSpPr>
            <a:spLocks noGrp="1"/>
          </p:cNvSpPr>
          <p:nvPr>
            <p:ph type="sldNum" sz="quarter" idx="12"/>
          </p:nvPr>
        </p:nvSpPr>
        <p:spPr/>
        <p:txBody>
          <a:bodyPr/>
          <a:lstStyle/>
          <a:p>
            <a:fld id="{29CC380D-5F44-41E8-971E-CDD19ED6F8E3}" type="slidenum">
              <a:rPr lang="en-GB" smtClean="0"/>
              <a:pPr/>
              <a:t>2</a:t>
            </a:fld>
            <a:endParaRPr lang="en-GB" dirty="0"/>
          </a:p>
        </p:txBody>
      </p:sp>
      <p:sp>
        <p:nvSpPr>
          <p:cNvPr id="19" name="Text Placeholder 18">
            <a:extLst>
              <a:ext uri="{FF2B5EF4-FFF2-40B4-BE49-F238E27FC236}">
                <a16:creationId xmlns:a16="http://schemas.microsoft.com/office/drawing/2014/main" id="{86C329FD-C28A-5969-220B-C05FE2F7B5A8}"/>
              </a:ext>
            </a:extLst>
          </p:cNvPr>
          <p:cNvSpPr>
            <a:spLocks noGrp="1"/>
          </p:cNvSpPr>
          <p:nvPr>
            <p:ph type="body" sz="quarter" idx="14"/>
          </p:nvPr>
        </p:nvSpPr>
        <p:spPr/>
        <p:txBody>
          <a:bodyPr/>
          <a:lstStyle/>
          <a:p>
            <a:r>
              <a:rPr lang="en-US" sz="1400" b="1" dirty="0">
                <a:latin typeface="Arial" panose="020B0604020202020204" pitchFamily="34" charset="0"/>
              </a:rPr>
              <a:t>Introduction</a:t>
            </a:r>
            <a:endParaRPr lang="en-US" dirty="0"/>
          </a:p>
        </p:txBody>
      </p:sp>
      <p:sp>
        <p:nvSpPr>
          <p:cNvPr id="20" name="Text Placeholder 19">
            <a:extLst>
              <a:ext uri="{FF2B5EF4-FFF2-40B4-BE49-F238E27FC236}">
                <a16:creationId xmlns:a16="http://schemas.microsoft.com/office/drawing/2014/main" id="{6EA9603C-EFAA-5924-7E7D-DF56B6DAB32D}"/>
              </a:ext>
            </a:extLst>
          </p:cNvPr>
          <p:cNvSpPr>
            <a:spLocks noGrp="1"/>
          </p:cNvSpPr>
          <p:nvPr>
            <p:ph type="body" sz="quarter" idx="15"/>
          </p:nvPr>
        </p:nvSpPr>
        <p:spPr/>
        <p:txBody>
          <a:bodyPr/>
          <a:lstStyle/>
          <a:p>
            <a:r>
              <a:rPr lang="en-US" sz="1400" b="1" dirty="0">
                <a:latin typeface="Arial" panose="020B0604020202020204" pitchFamily="34" charset="0"/>
              </a:rPr>
              <a:t>Data Validation via SAS or R Shiny</a:t>
            </a:r>
          </a:p>
        </p:txBody>
      </p:sp>
      <p:sp>
        <p:nvSpPr>
          <p:cNvPr id="21" name="Text Placeholder 20">
            <a:extLst>
              <a:ext uri="{FF2B5EF4-FFF2-40B4-BE49-F238E27FC236}">
                <a16:creationId xmlns:a16="http://schemas.microsoft.com/office/drawing/2014/main" id="{422C2AB9-31DB-6E51-3EBE-11196ED8A79D}"/>
              </a:ext>
            </a:extLst>
          </p:cNvPr>
          <p:cNvSpPr>
            <a:spLocks noGrp="1"/>
          </p:cNvSpPr>
          <p:nvPr>
            <p:ph type="body" sz="quarter" idx="16"/>
          </p:nvPr>
        </p:nvSpPr>
        <p:spPr/>
        <p:txBody>
          <a:bodyPr/>
          <a:lstStyle/>
          <a:p>
            <a:r>
              <a:rPr lang="en-US" sz="1400" b="1" dirty="0">
                <a:latin typeface="Arial" panose="020B0604020202020204" pitchFamily="34" charset="0"/>
              </a:rPr>
              <a:t>Introduction to R Shiny</a:t>
            </a:r>
          </a:p>
        </p:txBody>
      </p:sp>
      <p:sp>
        <p:nvSpPr>
          <p:cNvPr id="22" name="Text Placeholder 21">
            <a:extLst>
              <a:ext uri="{FF2B5EF4-FFF2-40B4-BE49-F238E27FC236}">
                <a16:creationId xmlns:a16="http://schemas.microsoft.com/office/drawing/2014/main" id="{B9FAB35A-5BA8-543F-5841-460F2F83354C}"/>
              </a:ext>
            </a:extLst>
          </p:cNvPr>
          <p:cNvSpPr>
            <a:spLocks noGrp="1"/>
          </p:cNvSpPr>
          <p:nvPr>
            <p:ph type="body" sz="quarter" idx="17"/>
          </p:nvPr>
        </p:nvSpPr>
        <p:spPr/>
        <p:txBody>
          <a:bodyPr/>
          <a:lstStyle/>
          <a:p>
            <a:r>
              <a:rPr lang="en-GB" sz="1400" b="1" dirty="0">
                <a:latin typeface="Arial"/>
                <a:cs typeface="Arial"/>
              </a:rPr>
              <a:t>Methods of SAS Datasets Comparison using R Shiny</a:t>
            </a:r>
          </a:p>
        </p:txBody>
      </p:sp>
      <p:sp>
        <p:nvSpPr>
          <p:cNvPr id="23" name="Text Placeholder 22">
            <a:extLst>
              <a:ext uri="{FF2B5EF4-FFF2-40B4-BE49-F238E27FC236}">
                <a16:creationId xmlns:a16="http://schemas.microsoft.com/office/drawing/2014/main" id="{8F1124BB-A615-12F5-F48C-CC29B34DCD03}"/>
              </a:ext>
            </a:extLst>
          </p:cNvPr>
          <p:cNvSpPr>
            <a:spLocks noGrp="1"/>
          </p:cNvSpPr>
          <p:nvPr>
            <p:ph type="body" sz="quarter" idx="18"/>
          </p:nvPr>
        </p:nvSpPr>
        <p:spPr/>
        <p:txBody>
          <a:bodyPr/>
          <a:lstStyle/>
          <a:p>
            <a:r>
              <a:rPr lang="en-GB" sz="1400" b="1" dirty="0">
                <a:latin typeface="Arial"/>
                <a:cs typeface="Arial"/>
              </a:rPr>
              <a:t>Advantage and Disadvantage of each Methods</a:t>
            </a:r>
            <a:endParaRPr lang="en-US" dirty="0"/>
          </a:p>
        </p:txBody>
      </p:sp>
      <p:sp>
        <p:nvSpPr>
          <p:cNvPr id="24" name="Text Placeholder 23">
            <a:extLst>
              <a:ext uri="{FF2B5EF4-FFF2-40B4-BE49-F238E27FC236}">
                <a16:creationId xmlns:a16="http://schemas.microsoft.com/office/drawing/2014/main" id="{E12F329D-115C-C6C1-562C-5AF7FE338AB4}"/>
              </a:ext>
            </a:extLst>
          </p:cNvPr>
          <p:cNvSpPr>
            <a:spLocks noGrp="1"/>
          </p:cNvSpPr>
          <p:nvPr>
            <p:ph type="body" sz="quarter" idx="19"/>
          </p:nvPr>
        </p:nvSpPr>
        <p:spPr/>
        <p:txBody>
          <a:bodyPr/>
          <a:lstStyle/>
          <a:p>
            <a:r>
              <a:rPr lang="en-US" sz="1400" b="1" dirty="0">
                <a:latin typeface="Arial"/>
                <a:cs typeface="Arial"/>
              </a:rPr>
              <a:t>Conclusion</a:t>
            </a:r>
            <a:endParaRPr lang="en-US" dirty="0"/>
          </a:p>
        </p:txBody>
      </p:sp>
      <p:sp>
        <p:nvSpPr>
          <p:cNvPr id="25" name="Text Placeholder 24">
            <a:extLst>
              <a:ext uri="{FF2B5EF4-FFF2-40B4-BE49-F238E27FC236}">
                <a16:creationId xmlns:a16="http://schemas.microsoft.com/office/drawing/2014/main" id="{DE7821DC-6268-2749-E52E-B50F45F3E175}"/>
              </a:ext>
            </a:extLst>
          </p:cNvPr>
          <p:cNvSpPr>
            <a:spLocks noGrp="1"/>
          </p:cNvSpPr>
          <p:nvPr>
            <p:ph type="body" sz="quarter" idx="20"/>
          </p:nvPr>
        </p:nvSpPr>
        <p:spPr/>
        <p:txBody>
          <a:bodyPr/>
          <a:lstStyle/>
          <a:p>
            <a:r>
              <a:rPr lang="en-US" sz="1400" b="1" dirty="0">
                <a:latin typeface="Arial"/>
                <a:cs typeface="Arial"/>
              </a:rPr>
              <a:t>References</a:t>
            </a:r>
          </a:p>
        </p:txBody>
      </p:sp>
      <p:sp>
        <p:nvSpPr>
          <p:cNvPr id="3" name="Rectangle 2">
            <a:extLst>
              <a:ext uri="{FF2B5EF4-FFF2-40B4-BE49-F238E27FC236}">
                <a16:creationId xmlns:a16="http://schemas.microsoft.com/office/drawing/2014/main" id="{B87D7641-E7CF-79D1-EEE4-CE5BB672E625}"/>
              </a:ext>
            </a:extLst>
          </p:cNvPr>
          <p:cNvSpPr/>
          <p:nvPr/>
        </p:nvSpPr>
        <p:spPr>
          <a:xfrm flipH="1">
            <a:off x="2805215" y="613511"/>
            <a:ext cx="342900" cy="457200"/>
          </a:xfrm>
          <a:prstGeom prst="rect">
            <a:avLst/>
          </a:prstGeom>
          <a:solidFill>
            <a:srgbClr val="00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46">
              <a:defRPr/>
            </a:pPr>
            <a:r>
              <a:rPr lang="en-US" sz="1200" b="1" dirty="0">
                <a:solidFill>
                  <a:prstClr val="white"/>
                </a:solidFill>
                <a:latin typeface="Invention" panose="020B0503020008020204" pitchFamily="34" charset="0"/>
              </a:rPr>
              <a:t>1</a:t>
            </a:r>
          </a:p>
        </p:txBody>
      </p:sp>
      <p:sp>
        <p:nvSpPr>
          <p:cNvPr id="12" name="Rectangle 11">
            <a:extLst>
              <a:ext uri="{FF2B5EF4-FFF2-40B4-BE49-F238E27FC236}">
                <a16:creationId xmlns:a16="http://schemas.microsoft.com/office/drawing/2014/main" id="{F31208C6-292D-CC34-405D-F93315C5D24C}"/>
              </a:ext>
            </a:extLst>
          </p:cNvPr>
          <p:cNvSpPr/>
          <p:nvPr/>
        </p:nvSpPr>
        <p:spPr>
          <a:xfrm flipH="1">
            <a:off x="2805215" y="1323987"/>
            <a:ext cx="342900" cy="457200"/>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46">
              <a:defRPr/>
            </a:pPr>
            <a:r>
              <a:rPr lang="en-US" sz="1200" b="1" dirty="0">
                <a:solidFill>
                  <a:prstClr val="white"/>
                </a:solidFill>
                <a:latin typeface="Invention" panose="020B0503020008020204" pitchFamily="34" charset="0"/>
              </a:rPr>
              <a:t>2</a:t>
            </a:r>
          </a:p>
        </p:txBody>
      </p:sp>
      <p:sp>
        <p:nvSpPr>
          <p:cNvPr id="13" name="Rectangle 12">
            <a:extLst>
              <a:ext uri="{FF2B5EF4-FFF2-40B4-BE49-F238E27FC236}">
                <a16:creationId xmlns:a16="http://schemas.microsoft.com/office/drawing/2014/main" id="{6DAD398F-726A-F200-67DA-92E46DE4165F}"/>
              </a:ext>
            </a:extLst>
          </p:cNvPr>
          <p:cNvSpPr/>
          <p:nvPr/>
        </p:nvSpPr>
        <p:spPr>
          <a:xfrm flipH="1">
            <a:off x="2805215" y="2034463"/>
            <a:ext cx="342900" cy="457200"/>
          </a:xfrm>
          <a:prstGeom prst="rect">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46">
              <a:defRPr/>
            </a:pPr>
            <a:r>
              <a:rPr lang="en-US" sz="1200" b="1" dirty="0">
                <a:solidFill>
                  <a:prstClr val="white"/>
                </a:solidFill>
                <a:latin typeface="Invention" panose="020B0503020008020204" pitchFamily="34" charset="0"/>
              </a:rPr>
              <a:t>3</a:t>
            </a:r>
          </a:p>
        </p:txBody>
      </p:sp>
      <p:sp>
        <p:nvSpPr>
          <p:cNvPr id="14" name="Rectangle 13">
            <a:extLst>
              <a:ext uri="{FF2B5EF4-FFF2-40B4-BE49-F238E27FC236}">
                <a16:creationId xmlns:a16="http://schemas.microsoft.com/office/drawing/2014/main" id="{0C1C840D-BBF7-6362-F370-5D787FE5A816}"/>
              </a:ext>
            </a:extLst>
          </p:cNvPr>
          <p:cNvSpPr/>
          <p:nvPr/>
        </p:nvSpPr>
        <p:spPr>
          <a:xfrm flipH="1">
            <a:off x="2805215" y="2744939"/>
            <a:ext cx="342900" cy="457200"/>
          </a:xfrm>
          <a:prstGeom prst="rect">
            <a:avLst/>
          </a:prstGeom>
          <a:solidFill>
            <a:srgbClr val="BFE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46">
              <a:defRPr/>
            </a:pPr>
            <a:r>
              <a:rPr lang="en-US" sz="1200" b="1" dirty="0">
                <a:solidFill>
                  <a:prstClr val="white"/>
                </a:solidFill>
                <a:latin typeface="Invention" panose="020B0503020008020204" pitchFamily="34" charset="0"/>
              </a:rPr>
              <a:t>4</a:t>
            </a:r>
          </a:p>
        </p:txBody>
      </p:sp>
      <p:sp>
        <p:nvSpPr>
          <p:cNvPr id="15" name="Rectangle 14">
            <a:extLst>
              <a:ext uri="{FF2B5EF4-FFF2-40B4-BE49-F238E27FC236}">
                <a16:creationId xmlns:a16="http://schemas.microsoft.com/office/drawing/2014/main" id="{BFCDCBD4-687B-B75F-0576-23D0653E6E91}"/>
              </a:ext>
            </a:extLst>
          </p:cNvPr>
          <p:cNvSpPr/>
          <p:nvPr/>
        </p:nvSpPr>
        <p:spPr>
          <a:xfrm flipH="1">
            <a:off x="2805215" y="3455415"/>
            <a:ext cx="342900" cy="457200"/>
          </a:xfrm>
          <a:prstGeom prst="rect">
            <a:avLst/>
          </a:prstGeom>
          <a:solidFill>
            <a:srgbClr val="FFF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46">
              <a:defRPr/>
            </a:pPr>
            <a:r>
              <a:rPr lang="en-US" sz="1200" b="1" dirty="0">
                <a:solidFill>
                  <a:prstClr val="white"/>
                </a:solidFill>
                <a:latin typeface="Invention" panose="020B0503020008020204" pitchFamily="34" charset="0"/>
              </a:rPr>
              <a:t>5</a:t>
            </a:r>
          </a:p>
        </p:txBody>
      </p:sp>
      <p:sp>
        <p:nvSpPr>
          <p:cNvPr id="16" name="Rectangle 15">
            <a:extLst>
              <a:ext uri="{FF2B5EF4-FFF2-40B4-BE49-F238E27FC236}">
                <a16:creationId xmlns:a16="http://schemas.microsoft.com/office/drawing/2014/main" id="{2C319526-C695-699D-8EC9-55864377957C}"/>
              </a:ext>
            </a:extLst>
          </p:cNvPr>
          <p:cNvSpPr/>
          <p:nvPr/>
        </p:nvSpPr>
        <p:spPr>
          <a:xfrm flipH="1">
            <a:off x="2805215" y="4165891"/>
            <a:ext cx="342900" cy="457200"/>
          </a:xfrm>
          <a:prstGeom prst="rect">
            <a:avLst/>
          </a:prstGeom>
          <a:solidFill>
            <a:srgbClr val="69B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46">
              <a:defRPr/>
            </a:pPr>
            <a:r>
              <a:rPr lang="en-US" sz="1200" b="1" dirty="0">
                <a:solidFill>
                  <a:prstClr val="white"/>
                </a:solidFill>
                <a:latin typeface="Invention" panose="020B0503020008020204" pitchFamily="34" charset="0"/>
              </a:rPr>
              <a:t>6</a:t>
            </a:r>
          </a:p>
        </p:txBody>
      </p:sp>
      <p:sp>
        <p:nvSpPr>
          <p:cNvPr id="17" name="Rectangle 16">
            <a:extLst>
              <a:ext uri="{FF2B5EF4-FFF2-40B4-BE49-F238E27FC236}">
                <a16:creationId xmlns:a16="http://schemas.microsoft.com/office/drawing/2014/main" id="{3E789F35-3762-1C7B-8B4B-4CBF5C8A686B}"/>
              </a:ext>
            </a:extLst>
          </p:cNvPr>
          <p:cNvSpPr/>
          <p:nvPr/>
        </p:nvSpPr>
        <p:spPr>
          <a:xfrm flipH="1">
            <a:off x="2805215" y="4876367"/>
            <a:ext cx="342900" cy="457200"/>
          </a:xfrm>
          <a:prstGeom prst="rect">
            <a:avLst/>
          </a:prstGeom>
          <a:solidFill>
            <a:srgbClr val="688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46">
              <a:defRPr/>
            </a:pPr>
            <a:r>
              <a:rPr lang="en-US" sz="1200" b="1" dirty="0">
                <a:solidFill>
                  <a:prstClr val="white"/>
                </a:solidFill>
                <a:latin typeface="Invention" panose="020B0503020008020204" pitchFamily="34" charset="0"/>
              </a:rPr>
              <a:t>7</a:t>
            </a:r>
          </a:p>
        </p:txBody>
      </p:sp>
    </p:spTree>
    <p:extLst>
      <p:ext uri="{BB962C8B-B14F-4D97-AF65-F5344CB8AC3E}">
        <p14:creationId xmlns:p14="http://schemas.microsoft.com/office/powerpoint/2010/main" val="40053523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EF6093-2E4C-0FE0-5F19-36BF1711E37B}"/>
              </a:ext>
            </a:extLst>
          </p:cNvPr>
          <p:cNvSpPr>
            <a:spLocks noGrp="1"/>
          </p:cNvSpPr>
          <p:nvPr>
            <p:ph type="title"/>
          </p:nvPr>
        </p:nvSpPr>
        <p:spPr/>
        <p:txBody>
          <a:bodyPr/>
          <a:lstStyle/>
          <a:p>
            <a:r>
              <a:rPr lang="en-US" sz="2800" b="1" dirty="0">
                <a:latin typeface="Arial" panose="020B0604020202020204" pitchFamily="34" charset="0"/>
              </a:rPr>
              <a:t>I</a:t>
            </a:r>
            <a:r>
              <a:rPr lang="en-US" altLang="zh-CN" sz="2800" b="1" dirty="0">
                <a:latin typeface="Arial" panose="020B0604020202020204" pitchFamily="34" charset="0"/>
              </a:rPr>
              <a:t>ntroduction</a:t>
            </a:r>
            <a:endParaRPr lang="en-US" sz="2800" b="1" dirty="0">
              <a:latin typeface="Arial" panose="020B0604020202020204" pitchFamily="34" charset="0"/>
            </a:endParaRPr>
          </a:p>
        </p:txBody>
      </p:sp>
      <p:sp>
        <p:nvSpPr>
          <p:cNvPr id="4" name="Slide Number Placeholder 3">
            <a:extLst>
              <a:ext uri="{FF2B5EF4-FFF2-40B4-BE49-F238E27FC236}">
                <a16:creationId xmlns:a16="http://schemas.microsoft.com/office/drawing/2014/main" id="{1D6823F3-9F90-E345-B33D-D0AFF57FDA64}"/>
              </a:ext>
            </a:extLst>
          </p:cNvPr>
          <p:cNvSpPr>
            <a:spLocks noGrp="1"/>
          </p:cNvSpPr>
          <p:nvPr>
            <p:ph type="sldNum" sz="quarter" idx="12"/>
          </p:nvPr>
        </p:nvSpPr>
        <p:spPr/>
        <p:txBody>
          <a:bodyPr/>
          <a:lstStyle/>
          <a:p>
            <a:pPr lvl="0"/>
            <a:fld id="{29CC380D-5F44-41E8-971E-CDD19ED6F8E3}" type="slidenum">
              <a:rPr lang="en-GB" noProof="0" smtClean="0"/>
              <a:pPr lvl="0"/>
              <a:t>3</a:t>
            </a:fld>
            <a:endParaRPr lang="en-GB" noProof="0"/>
          </a:p>
        </p:txBody>
      </p:sp>
      <p:sp>
        <p:nvSpPr>
          <p:cNvPr id="17" name="Content Placeholder 16">
            <a:extLst>
              <a:ext uri="{FF2B5EF4-FFF2-40B4-BE49-F238E27FC236}">
                <a16:creationId xmlns:a16="http://schemas.microsoft.com/office/drawing/2014/main" id="{2969F043-15A2-0B4C-8268-C248816C372D}"/>
              </a:ext>
            </a:extLst>
          </p:cNvPr>
          <p:cNvSpPr>
            <a:spLocks noGrp="1"/>
          </p:cNvSpPr>
          <p:nvPr>
            <p:ph sz="quarter" idx="14"/>
          </p:nvPr>
        </p:nvSpPr>
        <p:spPr>
          <a:xfrm>
            <a:off x="684055" y="1371602"/>
            <a:ext cx="8176480" cy="5010151"/>
          </a:xfrm>
        </p:spPr>
        <p:txBody>
          <a:bodyPr/>
          <a:lstStyle/>
          <a:p>
            <a:pPr algn="l"/>
            <a:endParaRPr lang="en-US" sz="1800" dirty="0">
              <a:solidFill>
                <a:srgbClr val="000000"/>
              </a:solidFill>
              <a:latin typeface="Arial" panose="020B0604020202020204" pitchFamily="34" charset="0"/>
            </a:endParaRPr>
          </a:p>
          <a:p>
            <a:r>
              <a:rPr lang="en-US" sz="2000" dirty="0">
                <a:solidFill>
                  <a:srgbClr val="000000"/>
                </a:solidFill>
              </a:rPr>
              <a:t>Analysis and Reporting (A&amp;R) is a critical process in clinical trial data analysis for programmers and statisticians. It requires careful planning to generate all A&amp;R deliverables and follows a well-defined procedure to guarantee high quality. </a:t>
            </a:r>
            <a:endParaRPr lang="en-US" dirty="0"/>
          </a:p>
        </p:txBody>
      </p:sp>
      <p:pic>
        <p:nvPicPr>
          <p:cNvPr id="2" name="Picture 1">
            <a:extLst>
              <a:ext uri="{FF2B5EF4-FFF2-40B4-BE49-F238E27FC236}">
                <a16:creationId xmlns:a16="http://schemas.microsoft.com/office/drawing/2014/main" id="{68ACE02A-74ED-2156-A31F-ED9947D985A2}"/>
              </a:ext>
            </a:extLst>
          </p:cNvPr>
          <p:cNvPicPr>
            <a:picLocks noChangeAspect="1"/>
          </p:cNvPicPr>
          <p:nvPr/>
        </p:nvPicPr>
        <p:blipFill>
          <a:blip r:embed="rId3"/>
          <a:stretch>
            <a:fillRect/>
          </a:stretch>
        </p:blipFill>
        <p:spPr>
          <a:xfrm>
            <a:off x="2298179" y="3260719"/>
            <a:ext cx="3662871" cy="2415173"/>
          </a:xfrm>
          <a:prstGeom prst="rect">
            <a:avLst/>
          </a:prstGeom>
        </p:spPr>
      </p:pic>
      <p:sp>
        <p:nvSpPr>
          <p:cNvPr id="3" name="TextBox 2">
            <a:extLst>
              <a:ext uri="{FF2B5EF4-FFF2-40B4-BE49-F238E27FC236}">
                <a16:creationId xmlns:a16="http://schemas.microsoft.com/office/drawing/2014/main" id="{FA9AF78D-26E0-D981-4E60-FF8168DF724C}"/>
              </a:ext>
            </a:extLst>
          </p:cNvPr>
          <p:cNvSpPr txBox="1"/>
          <p:nvPr/>
        </p:nvSpPr>
        <p:spPr>
          <a:xfrm>
            <a:off x="1493753" y="6002931"/>
            <a:ext cx="5472439" cy="244306"/>
          </a:xfrm>
          <a:prstGeom prst="rect">
            <a:avLst/>
          </a:prstGeom>
          <a:noFill/>
        </p:spPr>
        <p:txBody>
          <a:bodyPr wrap="square" lIns="0" tIns="0" rIns="0" bIns="0" rtlCol="0">
            <a:noAutofit/>
          </a:bodyPr>
          <a:lstStyle/>
          <a:p>
            <a:pPr algn="l"/>
            <a:r>
              <a:rPr lang="en-US" sz="1200" dirty="0"/>
              <a:t>Figure 1. The 4 phases of the A&amp;R programming workflow in clinical trials.</a:t>
            </a:r>
          </a:p>
        </p:txBody>
      </p:sp>
      <p:sp>
        <p:nvSpPr>
          <p:cNvPr id="5" name="Star: 5 Points 4">
            <a:extLst>
              <a:ext uri="{FF2B5EF4-FFF2-40B4-BE49-F238E27FC236}">
                <a16:creationId xmlns:a16="http://schemas.microsoft.com/office/drawing/2014/main" id="{A87452C9-B463-6BCD-281A-34E59414E047}"/>
              </a:ext>
            </a:extLst>
          </p:cNvPr>
          <p:cNvSpPr/>
          <p:nvPr/>
        </p:nvSpPr>
        <p:spPr>
          <a:xfrm>
            <a:off x="5039670" y="4468305"/>
            <a:ext cx="265246" cy="26423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6" name="Star: 5 Points 5">
            <a:extLst>
              <a:ext uri="{FF2B5EF4-FFF2-40B4-BE49-F238E27FC236}">
                <a16:creationId xmlns:a16="http://schemas.microsoft.com/office/drawing/2014/main" id="{73C39FE0-D173-9483-0E4F-862F3F32C928}"/>
              </a:ext>
            </a:extLst>
          </p:cNvPr>
          <p:cNvSpPr/>
          <p:nvPr/>
        </p:nvSpPr>
        <p:spPr>
          <a:xfrm>
            <a:off x="5828427" y="5060455"/>
            <a:ext cx="265246" cy="26423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Tree>
    <p:extLst>
      <p:ext uri="{BB962C8B-B14F-4D97-AF65-F5344CB8AC3E}">
        <p14:creationId xmlns:p14="http://schemas.microsoft.com/office/powerpoint/2010/main" val="2320680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B223-B8EB-EA72-9E06-F5BEECAD4725}"/>
              </a:ext>
            </a:extLst>
          </p:cNvPr>
          <p:cNvSpPr>
            <a:spLocks noGrp="1"/>
          </p:cNvSpPr>
          <p:nvPr>
            <p:ph type="title"/>
          </p:nvPr>
        </p:nvSpPr>
        <p:spPr/>
        <p:txBody>
          <a:bodyPr/>
          <a:lstStyle/>
          <a:p>
            <a:r>
              <a:rPr lang="en-US" sz="2800" b="1" dirty="0">
                <a:latin typeface="Arial" panose="020B0604020202020204" pitchFamily="34" charset="0"/>
              </a:rPr>
              <a:t>Data Validation via SAS or R Shiny</a:t>
            </a:r>
          </a:p>
        </p:txBody>
      </p:sp>
      <p:sp>
        <p:nvSpPr>
          <p:cNvPr id="3" name="Slide Number Placeholder 2">
            <a:extLst>
              <a:ext uri="{FF2B5EF4-FFF2-40B4-BE49-F238E27FC236}">
                <a16:creationId xmlns:a16="http://schemas.microsoft.com/office/drawing/2014/main" id="{EECEF63C-2F91-6146-A4CA-E6BB903E0729}"/>
              </a:ext>
            </a:extLst>
          </p:cNvPr>
          <p:cNvSpPr>
            <a:spLocks noGrp="1"/>
          </p:cNvSpPr>
          <p:nvPr>
            <p:ph type="sldNum" sz="quarter" idx="12"/>
          </p:nvPr>
        </p:nvSpPr>
        <p:spPr/>
        <p:txBody>
          <a:bodyPr/>
          <a:lstStyle/>
          <a:p>
            <a:fld id="{29CC380D-5F44-41E8-971E-CDD19ED6F8E3}" type="slidenum">
              <a:rPr lang="en-GB" smtClean="0"/>
              <a:t>4</a:t>
            </a:fld>
            <a:endParaRPr lang="en-GB"/>
          </a:p>
        </p:txBody>
      </p:sp>
      <p:pic>
        <p:nvPicPr>
          <p:cNvPr id="16" name="Content Placeholder 15">
            <a:extLst>
              <a:ext uri="{FF2B5EF4-FFF2-40B4-BE49-F238E27FC236}">
                <a16:creationId xmlns:a16="http://schemas.microsoft.com/office/drawing/2014/main" id="{271E1F1B-6679-A5DF-1918-A45435A01E51}"/>
              </a:ext>
            </a:extLst>
          </p:cNvPr>
          <p:cNvPicPr>
            <a:picLocks noGrp="1" noChangeAspect="1"/>
          </p:cNvPicPr>
          <p:nvPr>
            <p:ph sz="quarter" idx="14"/>
          </p:nvPr>
        </p:nvPicPr>
        <p:blipFill>
          <a:blip r:embed="rId3"/>
          <a:stretch>
            <a:fillRect/>
          </a:stretch>
        </p:blipFill>
        <p:spPr>
          <a:xfrm>
            <a:off x="699627" y="5515589"/>
            <a:ext cx="6259585" cy="831866"/>
          </a:xfrm>
        </p:spPr>
      </p:pic>
      <p:pic>
        <p:nvPicPr>
          <p:cNvPr id="14" name="Picture 13">
            <a:extLst>
              <a:ext uri="{FF2B5EF4-FFF2-40B4-BE49-F238E27FC236}">
                <a16:creationId xmlns:a16="http://schemas.microsoft.com/office/drawing/2014/main" id="{E298E4B2-CE03-06FF-F359-E9ACC75EF560}"/>
              </a:ext>
            </a:extLst>
          </p:cNvPr>
          <p:cNvPicPr>
            <a:picLocks noChangeAspect="1"/>
          </p:cNvPicPr>
          <p:nvPr/>
        </p:nvPicPr>
        <p:blipFill>
          <a:blip r:embed="rId4"/>
          <a:stretch>
            <a:fillRect/>
          </a:stretch>
        </p:blipFill>
        <p:spPr>
          <a:xfrm>
            <a:off x="3115118" y="1500482"/>
            <a:ext cx="3781272" cy="4015107"/>
          </a:xfrm>
          <a:prstGeom prst="rect">
            <a:avLst/>
          </a:prstGeom>
        </p:spPr>
      </p:pic>
      <p:pic>
        <p:nvPicPr>
          <p:cNvPr id="20" name="Picture 19">
            <a:extLst>
              <a:ext uri="{FF2B5EF4-FFF2-40B4-BE49-F238E27FC236}">
                <a16:creationId xmlns:a16="http://schemas.microsoft.com/office/drawing/2014/main" id="{48EC0A68-F4D0-B99B-418D-749CD70CD247}"/>
              </a:ext>
            </a:extLst>
          </p:cNvPr>
          <p:cNvPicPr>
            <a:picLocks noChangeAspect="1"/>
          </p:cNvPicPr>
          <p:nvPr/>
        </p:nvPicPr>
        <p:blipFill>
          <a:blip r:embed="rId5"/>
          <a:stretch>
            <a:fillRect/>
          </a:stretch>
        </p:blipFill>
        <p:spPr>
          <a:xfrm>
            <a:off x="579752" y="1848067"/>
            <a:ext cx="2161867" cy="957953"/>
          </a:xfrm>
          <a:prstGeom prst="rect">
            <a:avLst/>
          </a:prstGeom>
        </p:spPr>
      </p:pic>
    </p:spTree>
    <p:extLst>
      <p:ext uri="{BB962C8B-B14F-4D97-AF65-F5344CB8AC3E}">
        <p14:creationId xmlns:p14="http://schemas.microsoft.com/office/powerpoint/2010/main" val="9025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B223-B8EB-EA72-9E06-F5BEECAD4725}"/>
              </a:ext>
            </a:extLst>
          </p:cNvPr>
          <p:cNvSpPr>
            <a:spLocks noGrp="1"/>
          </p:cNvSpPr>
          <p:nvPr>
            <p:ph type="title"/>
          </p:nvPr>
        </p:nvSpPr>
        <p:spPr/>
        <p:txBody>
          <a:bodyPr/>
          <a:lstStyle/>
          <a:p>
            <a:r>
              <a:rPr lang="en-US" sz="2800" b="1" dirty="0">
                <a:latin typeface="Arial" panose="020B0604020202020204" pitchFamily="34" charset="0"/>
              </a:rPr>
              <a:t>Data Validation via SAS or R Shiny</a:t>
            </a:r>
          </a:p>
        </p:txBody>
      </p:sp>
      <p:sp>
        <p:nvSpPr>
          <p:cNvPr id="3" name="Slide Number Placeholder 2">
            <a:extLst>
              <a:ext uri="{FF2B5EF4-FFF2-40B4-BE49-F238E27FC236}">
                <a16:creationId xmlns:a16="http://schemas.microsoft.com/office/drawing/2014/main" id="{EECEF63C-2F91-6146-A4CA-E6BB903E0729}"/>
              </a:ext>
            </a:extLst>
          </p:cNvPr>
          <p:cNvSpPr>
            <a:spLocks noGrp="1"/>
          </p:cNvSpPr>
          <p:nvPr>
            <p:ph type="sldNum" sz="quarter" idx="12"/>
          </p:nvPr>
        </p:nvSpPr>
        <p:spPr/>
        <p:txBody>
          <a:bodyPr/>
          <a:lstStyle/>
          <a:p>
            <a:fld id="{29CC380D-5F44-41E8-971E-CDD19ED6F8E3}" type="slidenum">
              <a:rPr lang="en-GB" smtClean="0"/>
              <a:t>5</a:t>
            </a:fld>
            <a:endParaRPr lang="en-GB"/>
          </a:p>
        </p:txBody>
      </p:sp>
      <p:sp>
        <p:nvSpPr>
          <p:cNvPr id="7" name="Content Placeholder 6">
            <a:extLst>
              <a:ext uri="{FF2B5EF4-FFF2-40B4-BE49-F238E27FC236}">
                <a16:creationId xmlns:a16="http://schemas.microsoft.com/office/drawing/2014/main" id="{BF5AF0BE-C456-8BEE-F254-372D92E0B3D8}"/>
              </a:ext>
            </a:extLst>
          </p:cNvPr>
          <p:cNvSpPr>
            <a:spLocks noGrp="1"/>
          </p:cNvSpPr>
          <p:nvPr>
            <p:ph sz="quarter" idx="14"/>
          </p:nvPr>
        </p:nvSpPr>
        <p:spPr>
          <a:xfrm>
            <a:off x="3162010" y="1929384"/>
            <a:ext cx="5698526" cy="4453128"/>
          </a:xfrm>
        </p:spPr>
        <p:txBody>
          <a:bodyPr/>
          <a:lstStyle/>
          <a:p>
            <a:r>
              <a:rPr lang="en-US" sz="1800" dirty="0"/>
              <a:t>I</a:t>
            </a:r>
            <a:r>
              <a:rPr lang="en-US" altLang="zh-CN" sz="1800" dirty="0"/>
              <a:t>nteractive Web Application</a:t>
            </a:r>
          </a:p>
          <a:p>
            <a:pPr marL="285750" indent="-285750">
              <a:buFont typeface="Wingdings" panose="05000000000000000000" pitchFamily="2" charset="2"/>
              <a:buChar char="q"/>
            </a:pPr>
            <a:r>
              <a:rPr lang="en-US" sz="1600" dirty="0">
                <a:ea typeface="DengXian" panose="02010600030101010101" pitchFamily="2" charset="-122"/>
              </a:rPr>
              <a:t>No programming skills needed</a:t>
            </a:r>
          </a:p>
          <a:p>
            <a:pPr marL="285750" indent="-285750">
              <a:buFont typeface="Wingdings" panose="05000000000000000000" pitchFamily="2" charset="2"/>
              <a:buChar char="q"/>
            </a:pPr>
            <a:r>
              <a:rPr lang="en-US" sz="1600" dirty="0">
                <a:ea typeface="DengXian" panose="02010600030101010101" pitchFamily="2" charset="-122"/>
              </a:rPr>
              <a:t>Automation</a:t>
            </a:r>
          </a:p>
          <a:p>
            <a:pPr marL="285750" indent="-285750">
              <a:buFont typeface="Wingdings" panose="05000000000000000000" pitchFamily="2" charset="2"/>
              <a:buChar char="q"/>
            </a:pPr>
            <a:r>
              <a:rPr lang="en-US" sz="1600" dirty="0">
                <a:ea typeface="DengXian" panose="02010600030101010101" pitchFamily="2" charset="-122"/>
              </a:rPr>
              <a:t>V</a:t>
            </a:r>
            <a:r>
              <a:rPr lang="en-US" sz="1600" dirty="0">
                <a:effectLst/>
                <a:ea typeface="DengXian" panose="02010600030101010101" pitchFamily="2" charset="-122"/>
              </a:rPr>
              <a:t>alidate data and observe changes in real-time</a:t>
            </a:r>
          </a:p>
          <a:p>
            <a:pPr marL="285750" indent="-285750">
              <a:buFont typeface="Wingdings" panose="05000000000000000000" pitchFamily="2" charset="2"/>
              <a:buChar char="q"/>
            </a:pPr>
            <a:r>
              <a:rPr lang="en-US" sz="1600" dirty="0">
                <a:solidFill>
                  <a:srgbClr val="000000"/>
                </a:solidFill>
                <a:effectLst/>
                <a:ea typeface="DengXian" panose="02010600030101010101" pitchFamily="2" charset="-122"/>
              </a:rPr>
              <a:t>Save valuable time and effort, allowing programmers and statisticians to focus on more complex tasks</a:t>
            </a:r>
          </a:p>
          <a:p>
            <a:pPr marL="285750" indent="-285750">
              <a:buFont typeface="Wingdings" panose="05000000000000000000" pitchFamily="2" charset="2"/>
              <a:buChar char="q"/>
            </a:pPr>
            <a:r>
              <a:rPr lang="en-US" sz="1600" dirty="0">
                <a:solidFill>
                  <a:srgbClr val="000000"/>
                </a:solidFill>
                <a:effectLst/>
                <a:ea typeface="DengXian" panose="02010600030101010101" pitchFamily="2" charset="-122"/>
                <a:cs typeface="Times New Roman" panose="02020603050405020304" pitchFamily="18" charset="0"/>
              </a:rPr>
              <a:t>Multiple users can interact with the data simultaneously, making it easier to share insights and work together on data analysis.</a:t>
            </a:r>
            <a:endParaRPr lang="en-US" sz="1600" dirty="0">
              <a:effectLst/>
              <a:ea typeface="DengXian" panose="02010600030101010101" pitchFamily="2" charset="-122"/>
              <a:cs typeface="Times New Roman" panose="02020603050405020304" pitchFamily="18" charset="0"/>
            </a:endParaRPr>
          </a:p>
          <a:p>
            <a:pPr marL="285750" indent="-285750">
              <a:buFont typeface="Wingdings" panose="05000000000000000000" pitchFamily="2" charset="2"/>
              <a:buChar char="v"/>
            </a:pPr>
            <a:endParaRPr lang="en-US" sz="1600" dirty="0"/>
          </a:p>
        </p:txBody>
      </p:sp>
      <p:pic>
        <p:nvPicPr>
          <p:cNvPr id="1030" name="Picture 6" descr="Publishing the results of coursework research: An interview with Julian ...">
            <a:extLst>
              <a:ext uri="{FF2B5EF4-FFF2-40B4-BE49-F238E27FC236}">
                <a16:creationId xmlns:a16="http://schemas.microsoft.com/office/drawing/2014/main" id="{7D207FFD-E787-B483-836E-69979EA5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783" y="3709951"/>
            <a:ext cx="1531270" cy="15312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ta Analysis for Sport in R - The Video Analyst.com">
            <a:extLst>
              <a:ext uri="{FF2B5EF4-FFF2-40B4-BE49-F238E27FC236}">
                <a16:creationId xmlns:a16="http://schemas.microsoft.com/office/drawing/2014/main" id="{3630A446-F277-22F1-DA7A-BB70F8889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81" y="1695124"/>
            <a:ext cx="1461829" cy="1131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finger pointing at a screen&#10;&#10;Description automatically generated with medium confidence">
            <a:extLst>
              <a:ext uri="{FF2B5EF4-FFF2-40B4-BE49-F238E27FC236}">
                <a16:creationId xmlns:a16="http://schemas.microsoft.com/office/drawing/2014/main" id="{BDEF0E63-D9D3-EA27-73DF-904635CDF2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278" y="1716091"/>
            <a:ext cx="863347" cy="874559"/>
          </a:xfrm>
          <a:prstGeom prst="rect">
            <a:avLst/>
          </a:prstGeom>
        </p:spPr>
      </p:pic>
    </p:spTree>
    <p:extLst>
      <p:ext uri="{BB962C8B-B14F-4D97-AF65-F5344CB8AC3E}">
        <p14:creationId xmlns:p14="http://schemas.microsoft.com/office/powerpoint/2010/main" val="9893593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B223-B8EB-EA72-9E06-F5BEECAD4725}"/>
              </a:ext>
            </a:extLst>
          </p:cNvPr>
          <p:cNvSpPr>
            <a:spLocks noGrp="1"/>
          </p:cNvSpPr>
          <p:nvPr>
            <p:ph type="title"/>
          </p:nvPr>
        </p:nvSpPr>
        <p:spPr/>
        <p:txBody>
          <a:bodyPr/>
          <a:lstStyle/>
          <a:p>
            <a:r>
              <a:rPr lang="en-US" sz="2800" b="1" dirty="0">
                <a:latin typeface="Arial" panose="020B0604020202020204" pitchFamily="34" charset="0"/>
              </a:rPr>
              <a:t>Introduction to R Shiny</a:t>
            </a:r>
          </a:p>
        </p:txBody>
      </p:sp>
      <p:sp>
        <p:nvSpPr>
          <p:cNvPr id="3" name="Slide Number Placeholder 2">
            <a:extLst>
              <a:ext uri="{FF2B5EF4-FFF2-40B4-BE49-F238E27FC236}">
                <a16:creationId xmlns:a16="http://schemas.microsoft.com/office/drawing/2014/main" id="{EECEF63C-2F91-6146-A4CA-E6BB903E0729}"/>
              </a:ext>
            </a:extLst>
          </p:cNvPr>
          <p:cNvSpPr>
            <a:spLocks noGrp="1"/>
          </p:cNvSpPr>
          <p:nvPr>
            <p:ph type="sldNum" sz="quarter" idx="12"/>
          </p:nvPr>
        </p:nvSpPr>
        <p:spPr/>
        <p:txBody>
          <a:bodyPr/>
          <a:lstStyle/>
          <a:p>
            <a:fld id="{29CC380D-5F44-41E8-971E-CDD19ED6F8E3}" type="slidenum">
              <a:rPr lang="en-GB" smtClean="0"/>
              <a:t>6</a:t>
            </a:fld>
            <a:endParaRPr lang="en-GB"/>
          </a:p>
        </p:txBody>
      </p:sp>
      <p:pic>
        <p:nvPicPr>
          <p:cNvPr id="4" name="Content Placeholder 3" descr="A screenshot of a computer program&#10;&#10;Description automatically generated">
            <a:extLst>
              <a:ext uri="{FF2B5EF4-FFF2-40B4-BE49-F238E27FC236}">
                <a16:creationId xmlns:a16="http://schemas.microsoft.com/office/drawing/2014/main" id="{4AF447BD-9E7D-3064-6007-6478C5179B20}"/>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34344" y="1764911"/>
            <a:ext cx="7960782" cy="3740539"/>
          </a:xfrm>
          <a:prstGeom prst="rect">
            <a:avLst/>
          </a:prstGeom>
        </p:spPr>
      </p:pic>
    </p:spTree>
    <p:extLst>
      <p:ext uri="{BB962C8B-B14F-4D97-AF65-F5344CB8AC3E}">
        <p14:creationId xmlns:p14="http://schemas.microsoft.com/office/powerpoint/2010/main" val="301228188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1</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397670" y="1516069"/>
            <a:ext cx="8290891" cy="3397958"/>
          </a:xfrm>
        </p:spPr>
        <p:txBody>
          <a:bodyPr/>
          <a:lstStyle/>
          <a:p>
            <a:r>
              <a:rPr lang="en-US" sz="1800" b="1" dirty="0"/>
              <a:t>Use internal R package for SAS dataset comparison</a:t>
            </a:r>
          </a:p>
          <a:p>
            <a:pPr marL="0" marR="0">
              <a:lnSpc>
                <a:spcPct val="107000"/>
              </a:lnSpc>
              <a:spcBef>
                <a:spcPts val="0"/>
              </a:spcBef>
              <a:spcAft>
                <a:spcPts val="800"/>
              </a:spcAft>
            </a:pPr>
            <a:endParaRPr lang="en-US" sz="1400" dirty="0">
              <a:effectLst/>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600" dirty="0">
                <a:effectLst/>
                <a:ea typeface="DengXian" panose="02010600030101010101" pitchFamily="2" charset="-122"/>
                <a:cs typeface="Times New Roman" panose="02020603050405020304" pitchFamily="18" charset="0"/>
              </a:rPr>
              <a:t>The app reads the datasets uploaded by the user, checks if they are in the correct format (.sas7bdat), and then compares them using the </a:t>
            </a:r>
            <a:r>
              <a:rPr lang="en-US" sz="1600" dirty="0" err="1">
                <a:effectLst/>
                <a:highlight>
                  <a:srgbClr val="FFFF00"/>
                </a:highlight>
                <a:ea typeface="DengXian" panose="02010600030101010101" pitchFamily="2" charset="-122"/>
                <a:cs typeface="Times New Roman" panose="02020603050405020304" pitchFamily="18" charset="0"/>
              </a:rPr>
              <a:t>diffdf</a:t>
            </a:r>
            <a:r>
              <a:rPr lang="en-US" sz="1600" dirty="0">
                <a:effectLst/>
                <a:ea typeface="DengXian" panose="02010600030101010101" pitchFamily="2" charset="-122"/>
                <a:cs typeface="Times New Roman" panose="02020603050405020304" pitchFamily="18" charset="0"/>
              </a:rPr>
              <a:t> package. If there are differences between the datasets, it generates a summary of those differences.</a:t>
            </a:r>
            <a:r>
              <a:rPr lang="en-US" sz="1600" dirty="0">
                <a:solidFill>
                  <a:srgbClr val="000000"/>
                </a:solidFill>
                <a:effectLst/>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endParaRPr lang="en-US" sz="1400" dirty="0">
              <a:effectLst/>
              <a:ea typeface="DengXian" panose="02010600030101010101" pitchFamily="2" charset="-122"/>
              <a:cs typeface="Times New Roman" panose="02020603050405020304" pitchFamily="18" charset="0"/>
            </a:endParaRPr>
          </a:p>
          <a:p>
            <a:endParaRPr lang="en-US" sz="1600" dirty="0"/>
          </a:p>
          <a:p>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7</a:t>
            </a:fld>
            <a:endParaRPr lang="en-GB"/>
          </a:p>
        </p:txBody>
      </p:sp>
      <p:sp>
        <p:nvSpPr>
          <p:cNvPr id="5" name="TextBox 4">
            <a:extLst>
              <a:ext uri="{FF2B5EF4-FFF2-40B4-BE49-F238E27FC236}">
                <a16:creationId xmlns:a16="http://schemas.microsoft.com/office/drawing/2014/main" id="{E534831C-27BB-41D1-BDC1-56A2CA2DE1BB}"/>
              </a:ext>
            </a:extLst>
          </p:cNvPr>
          <p:cNvSpPr txBox="1"/>
          <p:nvPr/>
        </p:nvSpPr>
        <p:spPr>
          <a:xfrm>
            <a:off x="1235288" y="3339436"/>
            <a:ext cx="4795563" cy="1736245"/>
          </a:xfrm>
          <a:prstGeom prst="rect">
            <a:avLst/>
          </a:prstGeom>
          <a:noFill/>
        </p:spPr>
        <p:txBody>
          <a:bodyPr wrap="square">
            <a:spAutoFit/>
          </a:bodyPr>
          <a:lstStyle/>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Compare the datasets and generate a summary table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comparison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reactive</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b="1" dirty="0">
                <a:solidFill>
                  <a:srgbClr val="0000FF"/>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if</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is.null</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dataset1</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&amp;&amp;</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is.null</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dataset2</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Perform comparison using </a:t>
            </a:r>
            <a:r>
              <a:rPr lang="en-US" sz="1000" dirty="0" err="1">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diffdf</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diff_result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diffdf</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dataset1</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dataset2</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00" dirty="0">
                <a:solidFill>
                  <a:srgbClr val="008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Print the comparison result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output</a:t>
            </a:r>
            <a:r>
              <a:rPr lang="en-US" sz="1000" b="1" dirty="0" err="1">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comparisonTable</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&lt;-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 </a:t>
            </a:r>
            <a:r>
              <a:rPr lang="en-US" sz="1000" dirty="0" err="1">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renderPrint</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r>
              <a:rPr lang="en-US" sz="1000" dirty="0">
                <a:solidFill>
                  <a:srgbClr val="00000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comparison</a:t>
            </a:r>
            <a:r>
              <a:rPr lang="en-US" sz="1000" b="1" dirty="0">
                <a:solidFill>
                  <a:srgbClr val="000080"/>
                </a:solidFill>
                <a:effectLst/>
                <a:highlight>
                  <a:srgbClr val="FFFFFF"/>
                </a:highlight>
                <a:latin typeface="Courier New" panose="02070309020205020404" pitchFamily="49" charset="0"/>
                <a:ea typeface="DengXian" panose="02010600030101010101" pitchFamily="2" charset="-122"/>
                <a:cs typeface="Times New Roman" panose="02020603050405020304" pitchFamily="18" charset="0"/>
              </a:rPr>
              <a: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447009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1</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397670" y="1516069"/>
            <a:ext cx="8290891" cy="5180106"/>
          </a:xfrm>
        </p:spPr>
        <p:txBody>
          <a:bodyPr/>
          <a:lstStyle/>
          <a:p>
            <a:pPr>
              <a:lnSpc>
                <a:spcPct val="107000"/>
              </a:lnSpc>
              <a:spcBef>
                <a:spcPts val="0"/>
              </a:spcBef>
              <a:spcAft>
                <a:spcPts val="800"/>
              </a:spcAft>
            </a:pPr>
            <a:r>
              <a:rPr lang="en-US" sz="1800" b="1" dirty="0"/>
              <a:t>Use internal R package for SAS dataset comparison</a:t>
            </a:r>
            <a:endParaRPr lang="en-US" sz="1800" dirty="0">
              <a:effectLst/>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600" dirty="0">
                <a:effectLst/>
                <a:ea typeface="DengXian" panose="02010600030101010101" pitchFamily="2" charset="-122"/>
                <a:cs typeface="Times New Roman" panose="02020603050405020304" pitchFamily="18" charset="0"/>
              </a:rPr>
              <a:t>This method does not interact with SAS, and it displays the difference in default R format. </a:t>
            </a:r>
          </a:p>
          <a:p>
            <a:pPr marL="0" marR="0">
              <a:lnSpc>
                <a:spcPct val="107000"/>
              </a:lnSpc>
              <a:spcBef>
                <a:spcPts val="0"/>
              </a:spcBef>
              <a:spcAft>
                <a:spcPts val="800"/>
              </a:spcAft>
            </a:pPr>
            <a:endParaRPr lang="en-US" sz="1400" dirty="0">
              <a:effectLst/>
              <a:ea typeface="DengXian" panose="02010600030101010101" pitchFamily="2" charset="-122"/>
              <a:cs typeface="Times New Roman" panose="02020603050405020304" pitchFamily="18" charset="0"/>
            </a:endParaRPr>
          </a:p>
          <a:p>
            <a:endParaRPr lang="en-US" sz="1600" dirty="0"/>
          </a:p>
          <a:p>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8</a:t>
            </a:fld>
            <a:endParaRPr lang="en-GB"/>
          </a:p>
        </p:txBody>
      </p:sp>
      <p:pic>
        <p:nvPicPr>
          <p:cNvPr id="4" name="Picture 3">
            <a:extLst>
              <a:ext uri="{FF2B5EF4-FFF2-40B4-BE49-F238E27FC236}">
                <a16:creationId xmlns:a16="http://schemas.microsoft.com/office/drawing/2014/main" id="{93423F6F-F6B9-F501-61DA-072B5FC82858}"/>
              </a:ext>
            </a:extLst>
          </p:cNvPr>
          <p:cNvPicPr>
            <a:picLocks noChangeAspect="1"/>
          </p:cNvPicPr>
          <p:nvPr/>
        </p:nvPicPr>
        <p:blipFill>
          <a:blip r:embed="rId3"/>
          <a:stretch>
            <a:fillRect/>
          </a:stretch>
        </p:blipFill>
        <p:spPr>
          <a:xfrm>
            <a:off x="1500744" y="2318485"/>
            <a:ext cx="4537075" cy="4377690"/>
          </a:xfrm>
          <a:prstGeom prst="rect">
            <a:avLst/>
          </a:prstGeom>
        </p:spPr>
      </p:pic>
    </p:spTree>
    <p:extLst>
      <p:ext uri="{BB962C8B-B14F-4D97-AF65-F5344CB8AC3E}">
        <p14:creationId xmlns:p14="http://schemas.microsoft.com/office/powerpoint/2010/main" val="6232591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BB6BADE-B437-4CFE-BD54-7B4CD300D41B}"/>
              </a:ext>
            </a:extLst>
          </p:cNvPr>
          <p:cNvSpPr>
            <a:spLocks noGrp="1"/>
          </p:cNvSpPr>
          <p:nvPr>
            <p:ph type="title"/>
          </p:nvPr>
        </p:nvSpPr>
        <p:spPr/>
        <p:txBody>
          <a:bodyPr/>
          <a:lstStyle/>
          <a:p>
            <a:r>
              <a:rPr lang="en-GB" sz="2800" b="1" dirty="0">
                <a:latin typeface="Arial"/>
                <a:cs typeface="Arial"/>
              </a:rPr>
              <a:t>Methods of SAS Datasets Comparison using R Shiny – Method 2</a:t>
            </a:r>
          </a:p>
        </p:txBody>
      </p:sp>
      <p:sp>
        <p:nvSpPr>
          <p:cNvPr id="3" name="Content Placeholder 2">
            <a:extLst>
              <a:ext uri="{FF2B5EF4-FFF2-40B4-BE49-F238E27FC236}">
                <a16:creationId xmlns:a16="http://schemas.microsoft.com/office/drawing/2014/main" id="{DB138008-888A-47E8-83DD-C551DAA4395C}"/>
              </a:ext>
            </a:extLst>
          </p:cNvPr>
          <p:cNvSpPr>
            <a:spLocks noGrp="1"/>
          </p:cNvSpPr>
          <p:nvPr>
            <p:ph sz="half" idx="1"/>
          </p:nvPr>
        </p:nvSpPr>
        <p:spPr>
          <a:xfrm>
            <a:off x="569744" y="1592851"/>
            <a:ext cx="8290891" cy="3397958"/>
          </a:xfrm>
        </p:spPr>
        <p:txBody>
          <a:bodyPr/>
          <a:lstStyle/>
          <a:p>
            <a:pPr>
              <a:lnSpc>
                <a:spcPct val="107000"/>
              </a:lnSpc>
              <a:spcBef>
                <a:spcPts val="0"/>
              </a:spcBef>
              <a:spcAft>
                <a:spcPts val="800"/>
              </a:spcAft>
            </a:pPr>
            <a:r>
              <a:rPr lang="en-US" sz="1800" b="1" dirty="0">
                <a:effectLst/>
                <a:ea typeface="DengXian" panose="02010600030101010101" pitchFamily="2" charset="-122"/>
              </a:rPr>
              <a:t>Use SAS markdown for SAS dataset comparison</a:t>
            </a:r>
          </a:p>
          <a:p>
            <a:pPr marL="0" marR="0">
              <a:lnSpc>
                <a:spcPct val="107000"/>
              </a:lnSpc>
              <a:spcBef>
                <a:spcPts val="0"/>
              </a:spcBef>
              <a:spcAft>
                <a:spcPts val="800"/>
              </a:spcAft>
            </a:pPr>
            <a:endParaRPr lang="en-US" sz="1600" dirty="0">
              <a:effectLst/>
              <a:latin typeface="Arial" panose="020B060402020202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r>
              <a:rPr lang="en-US" sz="1600" dirty="0">
                <a:effectLst/>
                <a:ea typeface="DengXian" panose="02010600030101010101" pitchFamily="2" charset="-122"/>
                <a:cs typeface="Times New Roman" panose="02020603050405020304" pitchFamily="18" charset="0"/>
              </a:rPr>
              <a:t>In the first method, we use </a:t>
            </a:r>
            <a:r>
              <a:rPr lang="en-US" sz="1600" dirty="0">
                <a:solidFill>
                  <a:srgbClr val="000000"/>
                </a:solidFill>
                <a:effectLst/>
                <a:ea typeface="Times New Roman" panose="02020603050405020304" pitchFamily="18" charset="0"/>
                <a:cs typeface="Times New Roman" panose="02020603050405020304" pitchFamily="18" charset="0"/>
              </a:rPr>
              <a:t>fileInput</a:t>
            </a:r>
            <a:r>
              <a:rPr lang="en-US" sz="1600" dirty="0">
                <a:effectLst/>
                <a:ea typeface="DengXian" panose="02010600030101010101" pitchFamily="2" charset="-122"/>
                <a:cs typeface="Times New Roman" panose="02020603050405020304" pitchFamily="18" charset="0"/>
              </a:rPr>
              <a:t> function to upload each SAS datasets. However, </a:t>
            </a:r>
            <a:r>
              <a:rPr lang="en-US" sz="1600" dirty="0">
                <a:solidFill>
                  <a:srgbClr val="000000"/>
                </a:solidFill>
                <a:effectLst/>
                <a:ea typeface="Times New Roman" panose="02020603050405020304" pitchFamily="18" charset="0"/>
                <a:cs typeface="Times New Roman" panose="02020603050405020304" pitchFamily="18" charset="0"/>
              </a:rPr>
              <a:t>fileInput</a:t>
            </a:r>
            <a:r>
              <a:rPr lang="en-US" sz="1600" dirty="0">
                <a:effectLst/>
                <a:ea typeface="DengXian" panose="02010600030101010101" pitchFamily="2" charset="-122"/>
                <a:cs typeface="Times New Roman" panose="02020603050405020304" pitchFamily="18" charset="0"/>
              </a:rPr>
              <a:t> function will save the file to a temporary directory and given a temporary data path to the file.  </a:t>
            </a:r>
          </a:p>
          <a:p>
            <a:pPr marL="0" marR="0">
              <a:lnSpc>
                <a:spcPct val="107000"/>
              </a:lnSpc>
              <a:spcBef>
                <a:spcPts val="0"/>
              </a:spcBef>
              <a:spcAft>
                <a:spcPts val="800"/>
              </a:spcAft>
            </a:pPr>
            <a:endParaRPr lang="en-US" sz="1400" dirty="0">
              <a:effectLst/>
              <a:ea typeface="DengXian" panose="02010600030101010101" pitchFamily="2" charset="-122"/>
              <a:cs typeface="Times New Roman" panose="02020603050405020304" pitchFamily="18" charset="0"/>
            </a:endParaRPr>
          </a:p>
          <a:p>
            <a:endParaRPr lang="en-US" sz="1600" dirty="0"/>
          </a:p>
          <a:p>
            <a:endParaRPr lang="en-US" sz="1600" dirty="0"/>
          </a:p>
          <a:p>
            <a:endParaRPr lang="en-GB" sz="1600" dirty="0"/>
          </a:p>
        </p:txBody>
      </p:sp>
      <p:sp>
        <p:nvSpPr>
          <p:cNvPr id="2" name="Slide Number Placeholder 1">
            <a:extLst>
              <a:ext uri="{FF2B5EF4-FFF2-40B4-BE49-F238E27FC236}">
                <a16:creationId xmlns:a16="http://schemas.microsoft.com/office/drawing/2014/main" id="{4DCC2C93-7AE2-488D-99B5-339DE62894C6}"/>
              </a:ext>
            </a:extLst>
          </p:cNvPr>
          <p:cNvSpPr>
            <a:spLocks noGrp="1"/>
          </p:cNvSpPr>
          <p:nvPr>
            <p:ph type="sldNum" sz="quarter" idx="12"/>
          </p:nvPr>
        </p:nvSpPr>
        <p:spPr/>
        <p:txBody>
          <a:bodyPr/>
          <a:lstStyle/>
          <a:p>
            <a:fld id="{29CC380D-5F44-41E8-971E-CDD19ED6F8E3}" type="slidenum">
              <a:rPr lang="en-GB" smtClean="0"/>
              <a:pPr/>
              <a:t>9</a:t>
            </a:fld>
            <a:endParaRPr lang="en-GB"/>
          </a:p>
        </p:txBody>
      </p:sp>
      <p:pic>
        <p:nvPicPr>
          <p:cNvPr id="2050" name="Picture 2">
            <a:extLst>
              <a:ext uri="{FF2B5EF4-FFF2-40B4-BE49-F238E27FC236}">
                <a16:creationId xmlns:a16="http://schemas.microsoft.com/office/drawing/2014/main" id="{9D316F90-0258-44D7-D016-F450381DA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01" y="3645385"/>
            <a:ext cx="6400800"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19025"/>
      </p:ext>
    </p:extLst>
  </p:cSld>
  <p:clrMapOvr>
    <a:masterClrMapping/>
  </p:clrMapOvr>
  <p:transition>
    <p:fade/>
  </p:transition>
</p:sld>
</file>

<file path=ppt/theme/theme1.xml><?xml version="1.0" encoding="utf-8"?>
<a:theme xmlns:a="http://schemas.openxmlformats.org/drawingml/2006/main" name="Merck 16:9 PPT Theme">
  <a:themeElements>
    <a:clrScheme name="Custom 33">
      <a:dk1>
        <a:srgbClr val="0C2340"/>
      </a:dk1>
      <a:lt1>
        <a:srgbClr val="FFFFFF"/>
      </a:lt1>
      <a:dk2>
        <a:srgbClr val="688CE8"/>
      </a:dk2>
      <a:lt2>
        <a:srgbClr val="69B8F7"/>
      </a:lt2>
      <a:accent1>
        <a:srgbClr val="00857C"/>
      </a:accent1>
      <a:accent2>
        <a:srgbClr val="6ECEB2"/>
      </a:accent2>
      <a:accent3>
        <a:srgbClr val="BFED33"/>
      </a:accent3>
      <a:accent4>
        <a:srgbClr val="0C2340"/>
      </a:accent4>
      <a:accent5>
        <a:srgbClr val="FFF063"/>
      </a:accent5>
      <a:accent6>
        <a:srgbClr val="5350E4"/>
      </a:accent6>
      <a:hlink>
        <a:srgbClr val="11867B"/>
      </a:hlink>
      <a:folHlink>
        <a:srgbClr val="90C4D8"/>
      </a:folHlink>
    </a:clrScheme>
    <a:fontScheme name="Merck font theme">
      <a:majorFont>
        <a:latin typeface="Invention Light"/>
        <a:ea typeface=""/>
        <a:cs typeface=""/>
      </a:majorFont>
      <a:minorFont>
        <a:latin typeface="Inventio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a:defPPr>
      </a:lstStyle>
    </a:txDef>
  </a:objectDefaults>
  <a:extraClrSchemeLst/>
  <a:custClrLst>
    <a:custClr name="Merck Teal">
      <a:srgbClr val="00857C"/>
    </a:custClr>
    <a:custClr name="White">
      <a:srgbClr val="FFFFFF"/>
    </a:custClr>
    <a:custClr name="Merck Blue">
      <a:srgbClr val="0C2340"/>
    </a:custClr>
    <a:custClr name="Merck Light Teal">
      <a:srgbClr val="6ECEB2"/>
    </a:custClr>
    <a:custClr name="Merck Off-White">
      <a:srgbClr val="F7F7F7"/>
    </a:custClr>
    <a:custClr name="Merck Lime">
      <a:srgbClr val="BFED33"/>
    </a:custClr>
    <a:custClr name="Merck Lemon">
      <a:srgbClr val="FFF063"/>
    </a:custClr>
    <a:custClr name="Merck Pastel Blue">
      <a:srgbClr val="69B8F7"/>
    </a:custClr>
    <a:custClr name="Merck Vista Blue">
      <a:srgbClr val="688CE8"/>
    </a:custClr>
    <a:custClr name="Merck Rich Blue">
      <a:srgbClr val="5450E4"/>
    </a:custClr>
  </a:custClrLst>
  <a:extLst>
    <a:ext uri="{05A4C25C-085E-4340-85A3-A5531E510DB2}">
      <thm15:themeFamily xmlns:thm15="http://schemas.microsoft.com/office/thememl/2012/main" name="W4490494_2023_GC_Masterbrand_PPTtemplate_MSD_4x3_v15.pptx" id="{2A0928D0-E4B4-42E0-85D2-A09F76E844DD}" vid="{246A76D7-FE01-4AD0-B7CD-696C302ACC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MSD 4_3 PowerPoint template.v230907</Template>
  <TotalTime>912</TotalTime>
  <Words>2921</Words>
  <Application>Microsoft Office PowerPoint</Application>
  <PresentationFormat>On-screen Show (4:3)</PresentationFormat>
  <Paragraphs>224</Paragraphs>
  <Slides>18</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Courier New</vt:lpstr>
      <vt:lpstr>Invention</vt:lpstr>
      <vt:lpstr>Invention Light</vt:lpstr>
      <vt:lpstr>Wingdings</vt:lpstr>
      <vt:lpstr>Merck 16:9 PPT Theme</vt:lpstr>
      <vt:lpstr>SAS Datasets Comparison using R Shiny App</vt:lpstr>
      <vt:lpstr>PowerPoint Presentation</vt:lpstr>
      <vt:lpstr>Introduction</vt:lpstr>
      <vt:lpstr>Data Validation via SAS or R Shiny</vt:lpstr>
      <vt:lpstr>Data Validation via SAS or R Shiny</vt:lpstr>
      <vt:lpstr>Introduction to R Shiny</vt:lpstr>
      <vt:lpstr>Methods of SAS Datasets Comparison using R Shiny – Method 1</vt:lpstr>
      <vt:lpstr>Methods of SAS Datasets Comparison using R Shiny – Method 1</vt:lpstr>
      <vt:lpstr>Methods of SAS Datasets Comparison using R Shiny – Method 2</vt:lpstr>
      <vt:lpstr>Methods of SAS Datasets Comparison using R Shiny – Method 2</vt:lpstr>
      <vt:lpstr>Methods of SAS Datasets Comparison using R Shiny – Method 2</vt:lpstr>
      <vt:lpstr>Methods of SAS Datasets Comparison using R Shiny – Method 3</vt:lpstr>
      <vt:lpstr>Methods of SAS Datasets Comparison using R Shiny – Method 4</vt:lpstr>
      <vt:lpstr>Methods of SAS Datasets Comparison using R Shiny – Method 4</vt:lpstr>
      <vt:lpstr>Advantage and Disadvantage of each Methods</vt:lpstr>
      <vt:lpstr>Conclusion</vt:lpstr>
      <vt:lpstr>Reference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2022 presentation</dc:subject>
  <dc:creator>Ren, Li Nan</dc:creator>
  <cp:keywords/>
  <dc:description>For external audiences in the US and Canada</dc:description>
  <cp:lastModifiedBy>Jiao, Wei Wei</cp:lastModifiedBy>
  <cp:revision>2</cp:revision>
  <dcterms:created xsi:type="dcterms:W3CDTF">2023-11-21T02:47:22Z</dcterms:created>
  <dcterms:modified xsi:type="dcterms:W3CDTF">2024-03-19T06:15:33Z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81acc0d-dcc4-4dc9-a2c5-be70b05a2fe6_Enabled">
    <vt:lpwstr>true</vt:lpwstr>
  </property>
  <property fmtid="{D5CDD505-2E9C-101B-9397-08002B2CF9AE}" pid="3" name="MSIP_Label_e81acc0d-dcc4-4dc9-a2c5-be70b05a2fe6_SetDate">
    <vt:lpwstr>2021-06-14T15:54:25Z</vt:lpwstr>
  </property>
  <property fmtid="{D5CDD505-2E9C-101B-9397-08002B2CF9AE}" pid="4" name="MSIP_Label_e81acc0d-dcc4-4dc9-a2c5-be70b05a2fe6_Method">
    <vt:lpwstr>Privileged</vt:lpwstr>
  </property>
  <property fmtid="{D5CDD505-2E9C-101B-9397-08002B2CF9AE}" pid="5" name="MSIP_Label_e81acc0d-dcc4-4dc9-a2c5-be70b05a2fe6_Name">
    <vt:lpwstr>e81acc0d-dcc4-4dc9-a2c5-be70b05a2fe6</vt:lpwstr>
  </property>
  <property fmtid="{D5CDD505-2E9C-101B-9397-08002B2CF9AE}" pid="6" name="MSIP_Label_e81acc0d-dcc4-4dc9-a2c5-be70b05a2fe6_SiteId">
    <vt:lpwstr>a00de4ec-48a8-43a6-be74-e31274e2060d</vt:lpwstr>
  </property>
  <property fmtid="{D5CDD505-2E9C-101B-9397-08002B2CF9AE}" pid="7" name="MSIP_Label_e81acc0d-dcc4-4dc9-a2c5-be70b05a2fe6_ActionId">
    <vt:lpwstr>4cb7b307-53cf-4083-acc7-1d6c7accb9ec</vt:lpwstr>
  </property>
  <property fmtid="{D5CDD505-2E9C-101B-9397-08002B2CF9AE}" pid="8" name="MSIP_Label_e81acc0d-dcc4-4dc9-a2c5-be70b05a2fe6_ContentBits">
    <vt:lpwstr>0</vt:lpwstr>
  </property>
</Properties>
</file>